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8" r:id="rId3"/>
    <p:sldId id="298" r:id="rId4"/>
    <p:sldId id="305" r:id="rId5"/>
    <p:sldId id="370" r:id="rId6"/>
    <p:sldId id="304" r:id="rId7"/>
    <p:sldId id="371" r:id="rId8"/>
    <p:sldId id="369" r:id="rId9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rard champion" initials="gc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9FEB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/>
          <a:lstStyle>
            <a:lvl1pPr algn="r">
              <a:defRPr sz="1300"/>
            </a:lvl1pPr>
          </a:lstStyle>
          <a:p>
            <a:fld id="{7A11D7B0-118D-44F5-837D-DAD7DD55F1E3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 anchor="b"/>
          <a:lstStyle>
            <a:lvl1pPr algn="r">
              <a:defRPr sz="1300"/>
            </a:lvl1pPr>
          </a:lstStyle>
          <a:p>
            <a:fld id="{D26C2E7E-AA0D-49D0-A833-DAC3D973C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25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/>
          <a:lstStyle>
            <a:lvl1pPr algn="r">
              <a:defRPr sz="1300"/>
            </a:lvl1pPr>
          </a:lstStyle>
          <a:p>
            <a:fld id="{54B50400-1810-4326-BC2C-B8262AB2B9C2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6" tIns="48238" rIns="96476" bIns="482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8"/>
          </a:xfrm>
          <a:prstGeom prst="rect">
            <a:avLst/>
          </a:prstGeom>
        </p:spPr>
        <p:txBody>
          <a:bodyPr vert="horz" lIns="96476" tIns="48238" rIns="96476" bIns="482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1"/>
          </a:xfrm>
          <a:prstGeom prst="rect">
            <a:avLst/>
          </a:prstGeom>
        </p:spPr>
        <p:txBody>
          <a:bodyPr vert="horz" lIns="96476" tIns="48238" rIns="96476" bIns="48238" rtlCol="0" anchor="b"/>
          <a:lstStyle>
            <a:lvl1pPr algn="r">
              <a:defRPr sz="1300"/>
            </a:lvl1pPr>
          </a:lstStyle>
          <a:p>
            <a:fld id="{D5403D78-B1EF-439E-9767-14AEE6E26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17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3D78-B1EF-439E-9767-14AEE6E26E0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E344-A256-4FCC-BDAF-549972830F46}" type="datetime1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2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7560-ADB5-4992-AA02-1F2C362BB9DC}" type="datetime1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79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6875-B7D9-457A-8FBB-1F9CE02855DD}" type="datetime1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E3BF-A7A3-4270-8BAB-688DBB9C7F95}" type="datetime1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3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0259-A31D-427A-B9B1-77AFA50849B8}" type="datetime1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3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37B-C228-4B06-A5D6-D196EFAA940B}" type="datetime1">
              <a:rPr lang="fr-FR" smtClean="0"/>
              <a:t>12/01/2016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09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54C1-195B-41B1-B41F-DD56B07C50EF}" type="datetime1">
              <a:rPr lang="fr-FR" smtClean="0"/>
              <a:t>12/01/2016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1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469B-9394-4A0B-801C-1ED7DBBE2776}" type="datetime1">
              <a:rPr lang="fr-FR" smtClean="0"/>
              <a:t>12/01/2016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155-9BF0-4DDC-A22F-49461D900D11}" type="datetime1">
              <a:rPr lang="fr-FR" smtClean="0"/>
              <a:t>12/01/2016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72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6710-69D6-432E-B6E5-D2B82BF6393A}" type="datetime1">
              <a:rPr lang="fr-FR" smtClean="0"/>
              <a:t>12/01/2016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54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F168-E56C-4838-ABEC-5DA51932E416}" type="datetime1">
              <a:rPr lang="fr-FR" smtClean="0"/>
              <a:t>12/01/2016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47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A06E-F173-4BFD-8AE6-67205144401C}" type="datetime1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4E80-251A-4A70-BC60-22903CD8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1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352928" cy="6480720"/>
          </a:xfr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ASSEMBLEE GENERALE DU </a:t>
            </a:r>
            <a:endParaRPr lang="fr-FR" sz="38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sz="3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15 </a:t>
            </a:r>
            <a:r>
              <a:rPr lang="fr-FR" sz="3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JANVIER 2016</a:t>
            </a:r>
          </a:p>
          <a:p>
            <a:endParaRPr lang="fr-FR" dirty="0" smtClean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 smtClean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 smtClean="0">
              <a:solidFill>
                <a:schemeClr val="accent6"/>
              </a:solidFill>
            </a:endParaRPr>
          </a:p>
          <a:p>
            <a:endParaRPr lang="fr-FR" dirty="0" smtClean="0">
              <a:solidFill>
                <a:schemeClr val="accent6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RAPPORT D’ACTIVITE  </a:t>
            </a:r>
            <a:r>
              <a:rPr lang="fr-FR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(Présentation </a:t>
            </a:r>
            <a:r>
              <a:rPr lang="fr-FR" sz="2000" dirty="0">
                <a:solidFill>
                  <a:srgbClr val="FF0000"/>
                </a:solidFill>
                <a:latin typeface="Garamond" panose="02020404030301010803" pitchFamily="18" charset="0"/>
              </a:rPr>
              <a:t>A</a:t>
            </a:r>
            <a:r>
              <a:rPr lang="fr-FR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gnès BOURG)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RAPPORT </a:t>
            </a:r>
            <a:r>
              <a:rPr lang="fr-FR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COMMISSION SPORTIVE  </a:t>
            </a: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(Présentation Jacques DENIS)</a:t>
            </a:r>
          </a:p>
          <a:p>
            <a:r>
              <a:rPr lang="fr-FR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RAPPORT FINANCIER </a:t>
            </a: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(Présentation Michaël </a:t>
            </a:r>
            <a:r>
              <a:rPr lang="fr-FR" sz="1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NEVERS)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RAPPORT MORAL</a:t>
            </a:r>
            <a:r>
              <a:rPr lang="fr-FR" sz="1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(Présentation Gérard CHAMPION)</a:t>
            </a:r>
          </a:p>
          <a:p>
            <a:endParaRPr lang="fr-FR" sz="2600" dirty="0" smtClean="0">
              <a:solidFill>
                <a:schemeClr val="accent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043927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>
              <a:solidFill>
                <a:schemeClr val="accent6"/>
              </a:solidFill>
            </a:endParaRPr>
          </a:p>
          <a:p>
            <a:pPr algn="ctr"/>
            <a:endParaRPr lang="fr-FR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FR" sz="4000" b="1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RAPPORT D’ACTIVITÉ</a:t>
            </a:r>
            <a:endParaRPr lang="fr-FR" sz="4000" b="1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2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NOTRE TERRAIN EXTERIEUR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992888" cy="410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Garamond" panose="02020404030301010803" pitchFamily="18" charset="0"/>
              </a:rPr>
              <a:t>Vie de la Compagnie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Communication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Animation d’une page Facebook par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Eric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COLLADO: communication des évènements</a:t>
            </a:r>
          </a:p>
          <a:p>
            <a:pPr lvl="1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Animation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du site Internet (informations générales / 	concours / résultats / Ecole d’arc…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http//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archersmaconnais.fr)</a:t>
            </a: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Participation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123 Mâcon 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5/6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septembre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2015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Portes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ouvertes 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19/20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septembre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2015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Mise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à jour des tableaux d’affichage et d’information 	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hebdomadaire.</a:t>
            </a: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Articles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de presse : JSL/Mâcon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Info</a:t>
            </a:r>
          </a:p>
          <a:p>
            <a:pPr lvl="2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Ce point va se modifier, le JSL ayant annoncé que sa ligne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éditiorialiste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ne comportait plus les résultats sportifs;</a:t>
            </a: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Envois réguliers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mails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0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749642" cy="23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5575"/>
            <a:ext cx="2193708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6" y="2823996"/>
            <a:ext cx="2681536" cy="201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14730"/>
            <a:ext cx="2193708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76" y="4969083"/>
            <a:ext cx="218446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76" y="2601705"/>
            <a:ext cx="278777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72751" y="5248404"/>
            <a:ext cx="27590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JOURNEE DE TRAVAIL A LA COMPAGNIE</a:t>
            </a:r>
            <a:endParaRPr lang="fr-FR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Evènements</a:t>
            </a:r>
            <a:endParaRPr lang="fr-FR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Depuis la dernière AG, nous avons organisé: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Rencontre des débutants (loisir interclubs/GRS/sport adapté) : 31 janvier 2015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Abat oiseau (traditions désignation des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roys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) : mars 2015</a:t>
            </a: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Avril 2015: Rencontre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d’initiation avec les papillons blancs (concrétisée par une adhésion d’un groupe de 8 personnes)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Journée de travail à la Compagnie le 1er Mai 2015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Spécial jeunes : 9 mai 2015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Concours Fédéral et FITA : 6 et 7 juin 2015</a:t>
            </a: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1er vide grenier les 5 et 6 juillet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1" y="758302"/>
            <a:ext cx="2023225" cy="27089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56" y="3861048"/>
            <a:ext cx="2912681" cy="21754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04" y="269457"/>
            <a:ext cx="2388330" cy="3197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9605"/>
            <a:ext cx="3129864" cy="23376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9552" y="4505620"/>
            <a:ext cx="460851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VIDE GRENIER A LA COMPAGNIE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661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  <a:latin typeface="Garamond" panose="02020404030301010803" pitchFamily="18" charset="0"/>
              </a:rPr>
              <a:t>Evènements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1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Participation </a:t>
            </a:r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à un stage de réglage d’arc organisé par le Comité Départemental de Saône et Loire le 4/10/2015</a:t>
            </a:r>
          </a:p>
          <a:p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Accueil des nouveaux licenciés le 10 octobre 2015</a:t>
            </a:r>
          </a:p>
          <a:p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Concours </a:t>
            </a:r>
            <a:r>
              <a:rPr lang="fr-FR" sz="3100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Beursault</a:t>
            </a:r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: 10 Octobre 2015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Concours individuel salle : 06 et 07 décembre 2015, réunissant 153 participants</a:t>
            </a:r>
          </a:p>
          <a:p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Rencontre amicale 3D INDOOR les 29 et 30 Novembre réunissant 190 inscrits et 30 bénévoles pour l’organisation</a:t>
            </a:r>
          </a:p>
          <a:p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Diverses participations à des stages de formations des jeunes compétiteurs</a:t>
            </a:r>
            <a:r>
              <a:rPr lang="fr-FR" sz="310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fr-FR" sz="310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stages </a:t>
            </a:r>
            <a:r>
              <a:rPr lang="fr-FR" sz="3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de formation organisés par la Ligue de Bourgogne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fr-FR" dirty="0">
                <a:solidFill>
                  <a:srgbClr val="00B050"/>
                </a:solidFill>
                <a:latin typeface="Garamond" panose="02020404030301010803" pitchFamily="18" charset="0"/>
              </a:rPr>
              <a:t>A VENIR</a:t>
            </a:r>
          </a:p>
          <a:p>
            <a:r>
              <a:rPr lang="fr-FR" b="1" dirty="0">
                <a:solidFill>
                  <a:srgbClr val="00B050"/>
                </a:solidFill>
                <a:latin typeface="Garamond" panose="02020404030301010803" pitchFamily="18" charset="0"/>
              </a:rPr>
              <a:t>Fête de la Saint Sébastien : 17 janvier 2015, où vous êtes tous invités </a:t>
            </a:r>
          </a:p>
          <a:p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4E80-251A-4A70-BC60-22903CD8DE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272</Words>
  <Application>Microsoft Office PowerPoint</Application>
  <PresentationFormat>Affichage à l'écran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NOTRE TERRAIN EXTERIEUR</vt:lpstr>
      <vt:lpstr>Vie de la Compagnie</vt:lpstr>
      <vt:lpstr>Présentation PowerPoint</vt:lpstr>
      <vt:lpstr>Evènements</vt:lpstr>
      <vt:lpstr>Présentation PowerPoint</vt:lpstr>
      <vt:lpstr>Evènements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COMPAGNIE DES ARCHERS MACONNAIS</dc:title>
  <dc:creator>admin</dc:creator>
  <cp:lastModifiedBy>Users</cp:lastModifiedBy>
  <cp:revision>262</cp:revision>
  <cp:lastPrinted>2014-01-17T09:29:02Z</cp:lastPrinted>
  <dcterms:created xsi:type="dcterms:W3CDTF">2013-12-02T10:04:19Z</dcterms:created>
  <dcterms:modified xsi:type="dcterms:W3CDTF">2016-01-12T15:05:33Z</dcterms:modified>
</cp:coreProperties>
</file>