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sldIdLst>
    <p:sldId id="256" r:id="rId2"/>
    <p:sldId id="281" r:id="rId3"/>
    <p:sldId id="282" r:id="rId4"/>
    <p:sldId id="283" r:id="rId5"/>
    <p:sldId id="278" r:id="rId6"/>
    <p:sldId id="284" r:id="rId7"/>
    <p:sldId id="263" r:id="rId8"/>
    <p:sldId id="286" r:id="rId9"/>
    <p:sldId id="264" r:id="rId10"/>
    <p:sldId id="266" r:id="rId11"/>
    <p:sldId id="287" r:id="rId12"/>
    <p:sldId id="271" r:id="rId13"/>
    <p:sldId id="272" r:id="rId14"/>
    <p:sldId id="270" r:id="rId15"/>
    <p:sldId id="288" r:id="rId16"/>
    <p:sldId id="274" r:id="rId17"/>
    <p:sldId id="289" r:id="rId18"/>
    <p:sldId id="275" r:id="rId19"/>
    <p:sldId id="276" r:id="rId20"/>
    <p:sldId id="285" r:id="rId21"/>
  </p:sldIdLst>
  <p:sldSz cx="12192000" cy="6858000"/>
  <p:notesSz cx="6810375" cy="99425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Section par défaut" id="{D20DF3BD-5E7A-4F1E-9028-ABE3A906477B}">
          <p14:sldIdLst>
            <p14:sldId id="256"/>
            <p14:sldId id="281"/>
            <p14:sldId id="282"/>
            <p14:sldId id="283"/>
            <p14:sldId id="278"/>
            <p14:sldId id="284"/>
            <p14:sldId id="263"/>
            <p14:sldId id="286"/>
            <p14:sldId id="264"/>
            <p14:sldId id="266"/>
            <p14:sldId id="287"/>
            <p14:sldId id="271"/>
            <p14:sldId id="272"/>
            <p14:sldId id="270"/>
            <p14:sldId id="288"/>
            <p14:sldId id="274"/>
            <p14:sldId id="289"/>
            <p14:sldId id="275"/>
            <p14:sldId id="276"/>
            <p14:sldId id="285"/>
          </p14:sldIdLst>
        </p14:section>
      </p14:sectionLst>
    </p:ext>
    <p:ext uri="{EFAFB233-063F-42B5-8137-9DF3F51BA10A}">
      <p15:sldGuideLst xmlns:p15="http://schemas.microsoft.com/office/powerpoint/2012/main"/>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2" roundtripDataSignature="AMtx7mhibTD8gYimA8zXHPXsJfu58MeUo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69" autoAdjust="0"/>
    <p:restoredTop sz="94660"/>
  </p:normalViewPr>
  <p:slideViewPr>
    <p:cSldViewPr snapToGrid="0">
      <p:cViewPr varScale="1">
        <p:scale>
          <a:sx n="49" d="100"/>
          <a:sy n="49" d="100"/>
        </p:scale>
        <p:origin x="42" y="3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2" Type="http://customschemas.google.com/relationships/presentationmetadata" Target="metadata"/><Relationship Id="rId5" Type="http://schemas.openxmlformats.org/officeDocument/2006/relationships/slide" Target="slides/slide4.xml"/><Relationship Id="rId15" Type="http://schemas.openxmlformats.org/officeDocument/2006/relationships/slide" Target="slides/slide14.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90488" y="744538"/>
            <a:ext cx="6629400" cy="372903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1038" y="4722694"/>
            <a:ext cx="5448300" cy="4474131"/>
          </a:xfrm>
          <a:prstGeom prst="rect">
            <a:avLst/>
          </a:prstGeom>
          <a:noFill/>
          <a:ln>
            <a:noFill/>
          </a:ln>
        </p:spPr>
        <p:txBody>
          <a:bodyPr spcFirstLastPara="1" wrap="square" lIns="95710" tIns="95710" rIns="95710" bIns="95710"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1:notes"/>
          <p:cNvSpPr txBox="1">
            <a:spLocks noGrp="1"/>
          </p:cNvSpPr>
          <p:nvPr>
            <p:ph type="body" idx="1"/>
          </p:nvPr>
        </p:nvSpPr>
        <p:spPr>
          <a:xfrm>
            <a:off x="681038" y="4722694"/>
            <a:ext cx="5448300" cy="4474131"/>
          </a:xfrm>
          <a:prstGeom prst="rect">
            <a:avLst/>
          </a:prstGeom>
        </p:spPr>
        <p:txBody>
          <a:bodyPr spcFirstLastPara="1" wrap="square" lIns="95710" tIns="95710" rIns="95710" bIns="95710" anchor="t" anchorCtr="0">
            <a:noAutofit/>
          </a:bodyPr>
          <a:lstStyle/>
          <a:p>
            <a:pPr marL="0" indent="0">
              <a:buNone/>
            </a:pPr>
            <a:endParaRPr dirty="0"/>
          </a:p>
        </p:txBody>
      </p:sp>
      <p:sp>
        <p:nvSpPr>
          <p:cNvPr id="94" name="Google Shape;94;p1:notes"/>
          <p:cNvSpPr>
            <a:spLocks noGrp="1" noRot="1" noChangeAspect="1"/>
          </p:cNvSpPr>
          <p:nvPr>
            <p:ph type="sldImg" idx="2"/>
          </p:nvPr>
        </p:nvSpPr>
        <p:spPr>
          <a:xfrm>
            <a:off x="90488" y="744538"/>
            <a:ext cx="6629400" cy="37290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21:notes"/>
          <p:cNvSpPr txBox="1">
            <a:spLocks noGrp="1"/>
          </p:cNvSpPr>
          <p:nvPr>
            <p:ph type="body" idx="1"/>
          </p:nvPr>
        </p:nvSpPr>
        <p:spPr>
          <a:xfrm>
            <a:off x="681038" y="4722694"/>
            <a:ext cx="5448300" cy="4474131"/>
          </a:xfrm>
          <a:prstGeom prst="rect">
            <a:avLst/>
          </a:prstGeom>
        </p:spPr>
        <p:txBody>
          <a:bodyPr spcFirstLastPara="1" wrap="square" lIns="95710" tIns="95710" rIns="95710" bIns="95710" anchor="t" anchorCtr="0">
            <a:noAutofit/>
          </a:bodyPr>
          <a:lstStyle/>
          <a:p>
            <a:pPr marL="0" indent="0">
              <a:buNone/>
            </a:pPr>
            <a:endParaRPr/>
          </a:p>
        </p:txBody>
      </p:sp>
      <p:sp>
        <p:nvSpPr>
          <p:cNvPr id="213" name="Google Shape;213;p21:notes"/>
          <p:cNvSpPr>
            <a:spLocks noGrp="1" noRot="1" noChangeAspect="1"/>
          </p:cNvSpPr>
          <p:nvPr>
            <p:ph type="sldImg" idx="2"/>
          </p:nvPr>
        </p:nvSpPr>
        <p:spPr>
          <a:xfrm>
            <a:off x="90488" y="744538"/>
            <a:ext cx="6629400" cy="37290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8:notes"/>
          <p:cNvSpPr txBox="1">
            <a:spLocks noGrp="1"/>
          </p:cNvSpPr>
          <p:nvPr>
            <p:ph type="body" idx="1"/>
          </p:nvPr>
        </p:nvSpPr>
        <p:spPr>
          <a:xfrm>
            <a:off x="681038" y="4722694"/>
            <a:ext cx="5448300" cy="4474131"/>
          </a:xfrm>
          <a:prstGeom prst="rect">
            <a:avLst/>
          </a:prstGeom>
        </p:spPr>
        <p:txBody>
          <a:bodyPr spcFirstLastPara="1" wrap="square" lIns="95710" tIns="95710" rIns="95710" bIns="95710" anchor="t" anchorCtr="0">
            <a:noAutofit/>
          </a:bodyPr>
          <a:lstStyle/>
          <a:p>
            <a:pPr marL="0" indent="0">
              <a:buNone/>
            </a:pPr>
            <a:endParaRPr/>
          </a:p>
        </p:txBody>
      </p:sp>
      <p:sp>
        <p:nvSpPr>
          <p:cNvPr id="135" name="Google Shape;135;p8:notes"/>
          <p:cNvSpPr>
            <a:spLocks noGrp="1" noRot="1" noChangeAspect="1"/>
          </p:cNvSpPr>
          <p:nvPr>
            <p:ph type="sldImg" idx="2"/>
          </p:nvPr>
        </p:nvSpPr>
        <p:spPr>
          <a:xfrm>
            <a:off x="90488" y="744538"/>
            <a:ext cx="6629400" cy="37290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9:notes"/>
          <p:cNvSpPr txBox="1">
            <a:spLocks noGrp="1"/>
          </p:cNvSpPr>
          <p:nvPr>
            <p:ph type="body" idx="1"/>
          </p:nvPr>
        </p:nvSpPr>
        <p:spPr>
          <a:xfrm>
            <a:off x="681038" y="4722694"/>
            <a:ext cx="5448300" cy="4474131"/>
          </a:xfrm>
          <a:prstGeom prst="rect">
            <a:avLst/>
          </a:prstGeom>
        </p:spPr>
        <p:txBody>
          <a:bodyPr spcFirstLastPara="1" wrap="square" lIns="95710" tIns="95710" rIns="95710" bIns="95710" anchor="t" anchorCtr="0">
            <a:noAutofit/>
          </a:bodyPr>
          <a:lstStyle/>
          <a:p>
            <a:pPr marL="0" indent="0">
              <a:buNone/>
            </a:pPr>
            <a:endParaRPr/>
          </a:p>
        </p:txBody>
      </p:sp>
      <p:sp>
        <p:nvSpPr>
          <p:cNvPr id="141" name="Google Shape;141;p9:notes"/>
          <p:cNvSpPr>
            <a:spLocks noGrp="1" noRot="1" noChangeAspect="1"/>
          </p:cNvSpPr>
          <p:nvPr>
            <p:ph type="sldImg" idx="2"/>
          </p:nvPr>
        </p:nvSpPr>
        <p:spPr>
          <a:xfrm>
            <a:off x="90488" y="744538"/>
            <a:ext cx="6629400" cy="37290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1:notes"/>
          <p:cNvSpPr txBox="1">
            <a:spLocks noGrp="1"/>
          </p:cNvSpPr>
          <p:nvPr>
            <p:ph type="body" idx="1"/>
          </p:nvPr>
        </p:nvSpPr>
        <p:spPr>
          <a:xfrm>
            <a:off x="681038" y="4722694"/>
            <a:ext cx="5448300" cy="4474131"/>
          </a:xfrm>
          <a:prstGeom prst="rect">
            <a:avLst/>
          </a:prstGeom>
        </p:spPr>
        <p:txBody>
          <a:bodyPr spcFirstLastPara="1" wrap="square" lIns="95710" tIns="95710" rIns="95710" bIns="95710" anchor="t" anchorCtr="0">
            <a:noAutofit/>
          </a:bodyPr>
          <a:lstStyle/>
          <a:p>
            <a:pPr marL="0" indent="0">
              <a:buNone/>
            </a:pPr>
            <a:endParaRPr/>
          </a:p>
        </p:txBody>
      </p:sp>
      <p:sp>
        <p:nvSpPr>
          <p:cNvPr id="153" name="Google Shape;153;p11:notes"/>
          <p:cNvSpPr>
            <a:spLocks noGrp="1" noRot="1" noChangeAspect="1"/>
          </p:cNvSpPr>
          <p:nvPr>
            <p:ph type="sldImg" idx="2"/>
          </p:nvPr>
        </p:nvSpPr>
        <p:spPr>
          <a:xfrm>
            <a:off x="90488" y="744538"/>
            <a:ext cx="6629400" cy="37290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15:notes"/>
          <p:cNvSpPr txBox="1">
            <a:spLocks noGrp="1"/>
          </p:cNvSpPr>
          <p:nvPr>
            <p:ph type="body" idx="1"/>
          </p:nvPr>
        </p:nvSpPr>
        <p:spPr>
          <a:xfrm>
            <a:off x="681038" y="4722694"/>
            <a:ext cx="5448300" cy="4474131"/>
          </a:xfrm>
          <a:prstGeom prst="rect">
            <a:avLst/>
          </a:prstGeom>
        </p:spPr>
        <p:txBody>
          <a:bodyPr spcFirstLastPara="1" wrap="square" lIns="95710" tIns="95710" rIns="95710" bIns="95710" anchor="t" anchorCtr="0">
            <a:noAutofit/>
          </a:bodyPr>
          <a:lstStyle/>
          <a:p>
            <a:pPr marL="0" indent="0">
              <a:buNone/>
            </a:pPr>
            <a:endParaRPr/>
          </a:p>
        </p:txBody>
      </p:sp>
      <p:sp>
        <p:nvSpPr>
          <p:cNvPr id="183" name="Google Shape;183;p15:notes"/>
          <p:cNvSpPr>
            <a:spLocks noGrp="1" noRot="1" noChangeAspect="1"/>
          </p:cNvSpPr>
          <p:nvPr>
            <p:ph type="sldImg" idx="2"/>
          </p:nvPr>
        </p:nvSpPr>
        <p:spPr>
          <a:xfrm>
            <a:off x="90488" y="744538"/>
            <a:ext cx="6629400" cy="37290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16:notes"/>
          <p:cNvSpPr txBox="1">
            <a:spLocks noGrp="1"/>
          </p:cNvSpPr>
          <p:nvPr>
            <p:ph type="body" idx="1"/>
          </p:nvPr>
        </p:nvSpPr>
        <p:spPr>
          <a:xfrm>
            <a:off x="681038" y="4722694"/>
            <a:ext cx="5448300" cy="4474131"/>
          </a:xfrm>
          <a:prstGeom prst="rect">
            <a:avLst/>
          </a:prstGeom>
        </p:spPr>
        <p:txBody>
          <a:bodyPr spcFirstLastPara="1" wrap="square" lIns="95710" tIns="95710" rIns="95710" bIns="95710" anchor="t" anchorCtr="0">
            <a:noAutofit/>
          </a:bodyPr>
          <a:lstStyle/>
          <a:p>
            <a:pPr marL="0" indent="0">
              <a:buNone/>
            </a:pPr>
            <a:endParaRPr/>
          </a:p>
        </p:txBody>
      </p:sp>
      <p:sp>
        <p:nvSpPr>
          <p:cNvPr id="189" name="Google Shape;189;p16:notes"/>
          <p:cNvSpPr>
            <a:spLocks noGrp="1" noRot="1" noChangeAspect="1"/>
          </p:cNvSpPr>
          <p:nvPr>
            <p:ph type="sldImg" idx="2"/>
          </p:nvPr>
        </p:nvSpPr>
        <p:spPr>
          <a:xfrm>
            <a:off x="90488" y="744538"/>
            <a:ext cx="6629400" cy="37290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4:notes"/>
          <p:cNvSpPr txBox="1">
            <a:spLocks noGrp="1"/>
          </p:cNvSpPr>
          <p:nvPr>
            <p:ph type="body" idx="1"/>
          </p:nvPr>
        </p:nvSpPr>
        <p:spPr>
          <a:xfrm>
            <a:off x="681038" y="4722694"/>
            <a:ext cx="5448300" cy="4474131"/>
          </a:xfrm>
          <a:prstGeom prst="rect">
            <a:avLst/>
          </a:prstGeom>
        </p:spPr>
        <p:txBody>
          <a:bodyPr spcFirstLastPara="1" wrap="square" lIns="95710" tIns="95710" rIns="95710" bIns="95710" anchor="t" anchorCtr="0">
            <a:noAutofit/>
          </a:bodyPr>
          <a:lstStyle/>
          <a:p>
            <a:pPr marL="0" indent="0">
              <a:buNone/>
            </a:pPr>
            <a:endParaRPr/>
          </a:p>
        </p:txBody>
      </p:sp>
      <p:sp>
        <p:nvSpPr>
          <p:cNvPr id="177" name="Google Shape;177;p14:notes"/>
          <p:cNvSpPr>
            <a:spLocks noGrp="1" noRot="1" noChangeAspect="1"/>
          </p:cNvSpPr>
          <p:nvPr>
            <p:ph type="sldImg" idx="2"/>
          </p:nvPr>
        </p:nvSpPr>
        <p:spPr>
          <a:xfrm>
            <a:off x="90488" y="744538"/>
            <a:ext cx="6629400" cy="37290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19:notes"/>
          <p:cNvSpPr txBox="1">
            <a:spLocks noGrp="1"/>
          </p:cNvSpPr>
          <p:nvPr>
            <p:ph type="body" idx="1"/>
          </p:nvPr>
        </p:nvSpPr>
        <p:spPr>
          <a:xfrm>
            <a:off x="681038" y="4722694"/>
            <a:ext cx="5448300" cy="4474131"/>
          </a:xfrm>
          <a:prstGeom prst="rect">
            <a:avLst/>
          </a:prstGeom>
        </p:spPr>
        <p:txBody>
          <a:bodyPr spcFirstLastPara="1" wrap="square" lIns="95710" tIns="95710" rIns="95710" bIns="95710" anchor="t" anchorCtr="0">
            <a:noAutofit/>
          </a:bodyPr>
          <a:lstStyle/>
          <a:p>
            <a:pPr marL="0" indent="0">
              <a:buNone/>
            </a:pPr>
            <a:endParaRPr/>
          </a:p>
        </p:txBody>
      </p:sp>
      <p:sp>
        <p:nvSpPr>
          <p:cNvPr id="201" name="Google Shape;201;p19:notes"/>
          <p:cNvSpPr>
            <a:spLocks noGrp="1" noRot="1" noChangeAspect="1"/>
          </p:cNvSpPr>
          <p:nvPr>
            <p:ph type="sldImg" idx="2"/>
          </p:nvPr>
        </p:nvSpPr>
        <p:spPr>
          <a:xfrm>
            <a:off x="90488" y="744538"/>
            <a:ext cx="6629400" cy="37290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20:notes"/>
          <p:cNvSpPr txBox="1">
            <a:spLocks noGrp="1"/>
          </p:cNvSpPr>
          <p:nvPr>
            <p:ph type="body" idx="1"/>
          </p:nvPr>
        </p:nvSpPr>
        <p:spPr>
          <a:xfrm>
            <a:off x="681038" y="4722694"/>
            <a:ext cx="5448300" cy="4474131"/>
          </a:xfrm>
          <a:prstGeom prst="rect">
            <a:avLst/>
          </a:prstGeom>
        </p:spPr>
        <p:txBody>
          <a:bodyPr spcFirstLastPara="1" wrap="square" lIns="95710" tIns="95710" rIns="95710" bIns="95710" anchor="t" anchorCtr="0">
            <a:noAutofit/>
          </a:bodyPr>
          <a:lstStyle/>
          <a:p>
            <a:pPr marL="0" indent="0">
              <a:buNone/>
            </a:pPr>
            <a:endParaRPr/>
          </a:p>
        </p:txBody>
      </p:sp>
      <p:sp>
        <p:nvSpPr>
          <p:cNvPr id="207" name="Google Shape;207;p20:notes"/>
          <p:cNvSpPr>
            <a:spLocks noGrp="1" noRot="1" noChangeAspect="1"/>
          </p:cNvSpPr>
          <p:nvPr>
            <p:ph type="sldImg" idx="2"/>
          </p:nvPr>
        </p:nvSpPr>
        <p:spPr>
          <a:xfrm>
            <a:off x="90488" y="744538"/>
            <a:ext cx="6629400" cy="37290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e de titre" type="title">
  <p:cSld name="TITLE">
    <p:spTree>
      <p:nvGrpSpPr>
        <p:cNvPr id="1" name="Shape 14"/>
        <p:cNvGrpSpPr/>
        <p:nvPr/>
      </p:nvGrpSpPr>
      <p:grpSpPr>
        <a:xfrm>
          <a:off x="0" y="0"/>
          <a:ext cx="0" cy="0"/>
          <a:chOff x="0" y="0"/>
          <a:chExt cx="0" cy="0"/>
        </a:xfrm>
      </p:grpSpPr>
      <p:sp>
        <p:nvSpPr>
          <p:cNvPr id="15" name="Google Shape;15;p23"/>
          <p:cNvSpPr/>
          <p:nvPr/>
        </p:nvSpPr>
        <p:spPr>
          <a:xfrm>
            <a:off x="446534" y="3085765"/>
            <a:ext cx="11262866" cy="33048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3"/>
          <p:cNvSpPr txBox="1">
            <a:spLocks noGrp="1"/>
          </p:cNvSpPr>
          <p:nvPr>
            <p:ph type="ctrTitle"/>
          </p:nvPr>
        </p:nvSpPr>
        <p:spPr>
          <a:xfrm>
            <a:off x="581191" y="1020431"/>
            <a:ext cx="10993549" cy="1475013"/>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3600"/>
              <a:buFont typeface="Gill Sans"/>
              <a:buNone/>
              <a:defRPr sz="36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23"/>
          <p:cNvSpPr txBox="1">
            <a:spLocks noGrp="1"/>
          </p:cNvSpPr>
          <p:nvPr>
            <p:ph type="subTitle" idx="1"/>
          </p:nvPr>
        </p:nvSpPr>
        <p:spPr>
          <a:xfrm>
            <a:off x="581194" y="2495445"/>
            <a:ext cx="10993546" cy="590321"/>
          </a:xfrm>
          <a:prstGeom prst="rect">
            <a:avLst/>
          </a:prstGeom>
          <a:noFill/>
          <a:ln>
            <a:noFill/>
          </a:ln>
        </p:spPr>
        <p:txBody>
          <a:bodyPr spcFirstLastPara="1" wrap="square" lIns="91425" tIns="45700" rIns="91425" bIns="45700" anchor="t" anchorCtr="0">
            <a:normAutofit/>
          </a:bodyPr>
          <a:lstStyle>
            <a:lvl1pPr lvl="0" algn="l">
              <a:spcBef>
                <a:spcPts val="320"/>
              </a:spcBef>
              <a:spcAft>
                <a:spcPts val="0"/>
              </a:spcAft>
              <a:buSzPts val="1472"/>
              <a:buNone/>
              <a:defRPr sz="1600" cap="none">
                <a:solidFill>
                  <a:schemeClr val="accent2"/>
                </a:solidFill>
              </a:defRPr>
            </a:lvl1pPr>
            <a:lvl2pPr lvl="1" algn="ctr">
              <a:spcBef>
                <a:spcPts val="600"/>
              </a:spcBef>
              <a:spcAft>
                <a:spcPts val="0"/>
              </a:spcAft>
              <a:buSzPts val="1472"/>
              <a:buNone/>
              <a:defRPr>
                <a:solidFill>
                  <a:srgbClr val="888888"/>
                </a:solidFill>
              </a:defRPr>
            </a:lvl2pPr>
            <a:lvl3pPr lvl="2" algn="ctr">
              <a:spcBef>
                <a:spcPts val="600"/>
              </a:spcBef>
              <a:spcAft>
                <a:spcPts val="0"/>
              </a:spcAft>
              <a:buSzPts val="1288"/>
              <a:buNone/>
              <a:defRPr>
                <a:solidFill>
                  <a:srgbClr val="888888"/>
                </a:solidFill>
              </a:defRPr>
            </a:lvl3pPr>
            <a:lvl4pPr lvl="3" algn="ctr">
              <a:spcBef>
                <a:spcPts val="600"/>
              </a:spcBef>
              <a:spcAft>
                <a:spcPts val="0"/>
              </a:spcAft>
              <a:buSzPts val="1104"/>
              <a:buNone/>
              <a:defRPr>
                <a:solidFill>
                  <a:srgbClr val="888888"/>
                </a:solidFill>
              </a:defRPr>
            </a:lvl4pPr>
            <a:lvl5pPr lvl="4" algn="ctr">
              <a:spcBef>
                <a:spcPts val="600"/>
              </a:spcBef>
              <a:spcAft>
                <a:spcPts val="0"/>
              </a:spcAft>
              <a:buSzPts val="1104"/>
              <a:buNone/>
              <a:defRPr>
                <a:solidFill>
                  <a:srgbClr val="888888"/>
                </a:solidFill>
              </a:defRPr>
            </a:lvl5pPr>
            <a:lvl6pPr lvl="5" algn="ctr">
              <a:spcBef>
                <a:spcPts val="600"/>
              </a:spcBef>
              <a:spcAft>
                <a:spcPts val="0"/>
              </a:spcAft>
              <a:buSzPts val="1104"/>
              <a:buNone/>
              <a:defRPr>
                <a:solidFill>
                  <a:srgbClr val="888888"/>
                </a:solidFill>
              </a:defRPr>
            </a:lvl6pPr>
            <a:lvl7pPr lvl="6" algn="ctr">
              <a:spcBef>
                <a:spcPts val="600"/>
              </a:spcBef>
              <a:spcAft>
                <a:spcPts val="0"/>
              </a:spcAft>
              <a:buSzPts val="1104"/>
              <a:buNone/>
              <a:defRPr>
                <a:solidFill>
                  <a:srgbClr val="888888"/>
                </a:solidFill>
              </a:defRPr>
            </a:lvl7pPr>
            <a:lvl8pPr lvl="7" algn="ctr">
              <a:spcBef>
                <a:spcPts val="600"/>
              </a:spcBef>
              <a:spcAft>
                <a:spcPts val="0"/>
              </a:spcAft>
              <a:buSzPts val="1104"/>
              <a:buNone/>
              <a:defRPr>
                <a:solidFill>
                  <a:srgbClr val="888888"/>
                </a:solidFill>
              </a:defRPr>
            </a:lvl8pPr>
            <a:lvl9pPr lvl="8" algn="ctr">
              <a:spcBef>
                <a:spcPts val="600"/>
              </a:spcBef>
              <a:spcAft>
                <a:spcPts val="600"/>
              </a:spcAft>
              <a:buSzPts val="1104"/>
              <a:buNone/>
              <a:defRPr>
                <a:solidFill>
                  <a:srgbClr val="888888"/>
                </a:solidFill>
              </a:defRPr>
            </a:lvl9pPr>
          </a:lstStyle>
          <a:p>
            <a:endParaRPr/>
          </a:p>
        </p:txBody>
      </p:sp>
      <p:sp>
        <p:nvSpPr>
          <p:cNvPr id="18" name="Google Shape;18;p23"/>
          <p:cNvSpPr txBox="1">
            <a:spLocks noGrp="1"/>
          </p:cNvSpPr>
          <p:nvPr>
            <p:ph type="dt" idx="10"/>
          </p:nvPr>
        </p:nvSpPr>
        <p:spPr>
          <a:xfrm>
            <a:off x="7605951" y="5956137"/>
            <a:ext cx="28448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rgbClr val="ADC7DC"/>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3"/>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rgbClr val="ADC7DC"/>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3"/>
          <p:cNvSpPr txBox="1">
            <a:spLocks noGrp="1"/>
          </p:cNvSpPr>
          <p:nvPr>
            <p:ph type="sldNum" idx="12"/>
          </p:nvPr>
        </p:nvSpPr>
        <p:spPr>
          <a:xfrm>
            <a:off x="10558300" y="5956137"/>
            <a:ext cx="101644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900" b="0" i="0" u="none" strike="noStrike" cap="none">
                <a:solidFill>
                  <a:srgbClr val="ADC7DC"/>
                </a:solidFill>
                <a:latin typeface="Gill Sans"/>
                <a:ea typeface="Gill Sans"/>
                <a:cs typeface="Gill Sans"/>
                <a:sym typeface="Gill Sans"/>
              </a:defRPr>
            </a:lvl1pPr>
            <a:lvl2pPr marL="0" lvl="1" indent="0" algn="r">
              <a:spcBef>
                <a:spcPts val="0"/>
              </a:spcBef>
              <a:buNone/>
              <a:defRPr sz="900" b="0" i="0" u="none" strike="noStrike" cap="none">
                <a:solidFill>
                  <a:srgbClr val="ADC7DC"/>
                </a:solidFill>
                <a:latin typeface="Gill Sans"/>
                <a:ea typeface="Gill Sans"/>
                <a:cs typeface="Gill Sans"/>
                <a:sym typeface="Gill Sans"/>
              </a:defRPr>
            </a:lvl2pPr>
            <a:lvl3pPr marL="0" lvl="2" indent="0" algn="r">
              <a:spcBef>
                <a:spcPts val="0"/>
              </a:spcBef>
              <a:buNone/>
              <a:defRPr sz="900" b="0" i="0" u="none" strike="noStrike" cap="none">
                <a:solidFill>
                  <a:srgbClr val="ADC7DC"/>
                </a:solidFill>
                <a:latin typeface="Gill Sans"/>
                <a:ea typeface="Gill Sans"/>
                <a:cs typeface="Gill Sans"/>
                <a:sym typeface="Gill Sans"/>
              </a:defRPr>
            </a:lvl3pPr>
            <a:lvl4pPr marL="0" lvl="3" indent="0" algn="r">
              <a:spcBef>
                <a:spcPts val="0"/>
              </a:spcBef>
              <a:buNone/>
              <a:defRPr sz="900" b="0" i="0" u="none" strike="noStrike" cap="none">
                <a:solidFill>
                  <a:srgbClr val="ADC7DC"/>
                </a:solidFill>
                <a:latin typeface="Gill Sans"/>
                <a:ea typeface="Gill Sans"/>
                <a:cs typeface="Gill Sans"/>
                <a:sym typeface="Gill Sans"/>
              </a:defRPr>
            </a:lvl4pPr>
            <a:lvl5pPr marL="0" lvl="4" indent="0" algn="r">
              <a:spcBef>
                <a:spcPts val="0"/>
              </a:spcBef>
              <a:buNone/>
              <a:defRPr sz="900" b="0" i="0" u="none" strike="noStrike" cap="none">
                <a:solidFill>
                  <a:srgbClr val="ADC7DC"/>
                </a:solidFill>
                <a:latin typeface="Gill Sans"/>
                <a:ea typeface="Gill Sans"/>
                <a:cs typeface="Gill Sans"/>
                <a:sym typeface="Gill Sans"/>
              </a:defRPr>
            </a:lvl5pPr>
            <a:lvl6pPr marL="0" lvl="5" indent="0" algn="r">
              <a:spcBef>
                <a:spcPts val="0"/>
              </a:spcBef>
              <a:buNone/>
              <a:defRPr sz="900" b="0" i="0" u="none" strike="noStrike" cap="none">
                <a:solidFill>
                  <a:srgbClr val="ADC7DC"/>
                </a:solidFill>
                <a:latin typeface="Gill Sans"/>
                <a:ea typeface="Gill Sans"/>
                <a:cs typeface="Gill Sans"/>
                <a:sym typeface="Gill Sans"/>
              </a:defRPr>
            </a:lvl6pPr>
            <a:lvl7pPr marL="0" lvl="6" indent="0" algn="r">
              <a:spcBef>
                <a:spcPts val="0"/>
              </a:spcBef>
              <a:buNone/>
              <a:defRPr sz="900" b="0" i="0" u="none" strike="noStrike" cap="none">
                <a:solidFill>
                  <a:srgbClr val="ADC7DC"/>
                </a:solidFill>
                <a:latin typeface="Gill Sans"/>
                <a:ea typeface="Gill Sans"/>
                <a:cs typeface="Gill Sans"/>
                <a:sym typeface="Gill Sans"/>
              </a:defRPr>
            </a:lvl7pPr>
            <a:lvl8pPr marL="0" lvl="7" indent="0" algn="r">
              <a:spcBef>
                <a:spcPts val="0"/>
              </a:spcBef>
              <a:buNone/>
              <a:defRPr sz="900" b="0" i="0" u="none" strike="noStrike" cap="none">
                <a:solidFill>
                  <a:srgbClr val="ADC7DC"/>
                </a:solidFill>
                <a:latin typeface="Gill Sans"/>
                <a:ea typeface="Gill Sans"/>
                <a:cs typeface="Gill Sans"/>
                <a:sym typeface="Gill Sans"/>
              </a:defRPr>
            </a:lvl8pPr>
            <a:lvl9pPr marL="0" lvl="8" indent="0" algn="r">
              <a:spcBef>
                <a:spcPts val="0"/>
              </a:spcBef>
              <a:buNone/>
              <a:defRPr sz="900" b="0" i="0" u="none" strike="noStrike" cap="none">
                <a:solidFill>
                  <a:srgbClr val="ADC7DC"/>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re vertical et texte" type="vertTitleAndTx">
  <p:cSld name="VERTICAL_TITLE_AND_VERTICAL_TEXT">
    <p:spTree>
      <p:nvGrpSpPr>
        <p:cNvPr id="1" name="Shape 85"/>
        <p:cNvGrpSpPr/>
        <p:nvPr/>
      </p:nvGrpSpPr>
      <p:grpSpPr>
        <a:xfrm>
          <a:off x="0" y="0"/>
          <a:ext cx="0" cy="0"/>
          <a:chOff x="0" y="0"/>
          <a:chExt cx="0" cy="0"/>
        </a:xfrm>
      </p:grpSpPr>
      <p:sp>
        <p:nvSpPr>
          <p:cNvPr id="86" name="Google Shape;86;p33"/>
          <p:cNvSpPr/>
          <p:nvPr/>
        </p:nvSpPr>
        <p:spPr>
          <a:xfrm>
            <a:off x="8839201" y="599725"/>
            <a:ext cx="2906817" cy="581695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33"/>
          <p:cNvSpPr txBox="1">
            <a:spLocks noGrp="1"/>
          </p:cNvSpPr>
          <p:nvPr>
            <p:ph type="title"/>
          </p:nvPr>
        </p:nvSpPr>
        <p:spPr>
          <a:xfrm rot="5400000">
            <a:off x="7249746" y="2265181"/>
            <a:ext cx="5183073" cy="2004164"/>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33"/>
          <p:cNvSpPr txBox="1">
            <a:spLocks noGrp="1"/>
          </p:cNvSpPr>
          <p:nvPr>
            <p:ph type="body" idx="1"/>
          </p:nvPr>
        </p:nvSpPr>
        <p:spPr>
          <a:xfrm rot="5400000">
            <a:off x="2131526" y="-680877"/>
            <a:ext cx="5183073" cy="7896279"/>
          </a:xfrm>
          <a:prstGeom prst="rect">
            <a:avLst/>
          </a:prstGeom>
          <a:noFill/>
          <a:ln>
            <a:noFill/>
          </a:ln>
        </p:spPr>
        <p:txBody>
          <a:bodyPr spcFirstLastPara="1" wrap="square" lIns="91425" tIns="45700" rIns="91425" bIns="45700" anchor="t" anchorCtr="0">
            <a:normAutofit/>
          </a:bodyPr>
          <a:lstStyle>
            <a:lvl1pPr marL="457200" lvl="0" indent="-333756" algn="l">
              <a:spcBef>
                <a:spcPts val="360"/>
              </a:spcBef>
              <a:spcAft>
                <a:spcPts val="0"/>
              </a:spcAft>
              <a:buSzPts val="1656"/>
              <a:buChar char="◼"/>
              <a:defRPr/>
            </a:lvl1pPr>
            <a:lvl2pPr marL="914400" lvl="1" indent="-333756" algn="l">
              <a:spcBef>
                <a:spcPts val="600"/>
              </a:spcBef>
              <a:spcAft>
                <a:spcPts val="0"/>
              </a:spcAft>
              <a:buSzPts val="1656"/>
              <a:buChar char="◼"/>
              <a:defRPr/>
            </a:lvl2pPr>
            <a:lvl3pPr marL="1371600" lvl="2" indent="-333756" algn="l">
              <a:spcBef>
                <a:spcPts val="600"/>
              </a:spcBef>
              <a:spcAft>
                <a:spcPts val="0"/>
              </a:spcAft>
              <a:buSzPts val="1656"/>
              <a:buChar char="◼"/>
              <a:defRPr/>
            </a:lvl3pPr>
            <a:lvl4pPr marL="1828800" lvl="3" indent="-333756" algn="l">
              <a:spcBef>
                <a:spcPts val="600"/>
              </a:spcBef>
              <a:spcAft>
                <a:spcPts val="0"/>
              </a:spcAft>
              <a:buSzPts val="1656"/>
              <a:buChar char="◼"/>
              <a:defRPr/>
            </a:lvl4pPr>
            <a:lvl5pPr marL="2286000" lvl="4" indent="-333756" algn="l">
              <a:spcBef>
                <a:spcPts val="600"/>
              </a:spcBef>
              <a:spcAft>
                <a:spcPts val="0"/>
              </a:spcAft>
              <a:buSzPts val="1656"/>
              <a:buChar char="◼"/>
              <a:defRPr/>
            </a:lvl5pPr>
            <a:lvl6pPr marL="2743200" lvl="5" indent="-333756" algn="l">
              <a:spcBef>
                <a:spcPts val="600"/>
              </a:spcBef>
              <a:spcAft>
                <a:spcPts val="0"/>
              </a:spcAft>
              <a:buSzPts val="1656"/>
              <a:buChar char="◼"/>
              <a:defRPr/>
            </a:lvl6pPr>
            <a:lvl7pPr marL="3200400" lvl="6" indent="-333756" algn="l">
              <a:spcBef>
                <a:spcPts val="600"/>
              </a:spcBef>
              <a:spcAft>
                <a:spcPts val="0"/>
              </a:spcAft>
              <a:buSzPts val="1656"/>
              <a:buChar char="◼"/>
              <a:defRPr/>
            </a:lvl7pPr>
            <a:lvl8pPr marL="3657600" lvl="7" indent="-333756" algn="l">
              <a:spcBef>
                <a:spcPts val="600"/>
              </a:spcBef>
              <a:spcAft>
                <a:spcPts val="0"/>
              </a:spcAft>
              <a:buSzPts val="1656"/>
              <a:buChar char="◼"/>
              <a:defRPr/>
            </a:lvl8pPr>
            <a:lvl9pPr marL="4114800" lvl="8" indent="-333756" algn="l">
              <a:spcBef>
                <a:spcPts val="600"/>
              </a:spcBef>
              <a:spcAft>
                <a:spcPts val="600"/>
              </a:spcAft>
              <a:buSzPts val="1656"/>
              <a:buChar char="◼"/>
              <a:defRPr/>
            </a:lvl9pPr>
          </a:lstStyle>
          <a:p>
            <a:endParaRPr/>
          </a:p>
        </p:txBody>
      </p:sp>
      <p:sp>
        <p:nvSpPr>
          <p:cNvPr id="89" name="Google Shape;89;p33"/>
          <p:cNvSpPr txBox="1">
            <a:spLocks noGrp="1"/>
          </p:cNvSpPr>
          <p:nvPr>
            <p:ph type="dt" idx="10"/>
          </p:nvPr>
        </p:nvSpPr>
        <p:spPr>
          <a:xfrm>
            <a:off x="8993673" y="5956137"/>
            <a:ext cx="1328141"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rgbClr val="ADC7DC"/>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33"/>
          <p:cNvSpPr txBox="1">
            <a:spLocks noGrp="1"/>
          </p:cNvSpPr>
          <p:nvPr>
            <p:ph type="ftr" idx="11"/>
          </p:nvPr>
        </p:nvSpPr>
        <p:spPr>
          <a:xfrm>
            <a:off x="774923" y="5951811"/>
            <a:ext cx="789627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33"/>
          <p:cNvSpPr txBox="1">
            <a:spLocks noGrp="1"/>
          </p:cNvSpPr>
          <p:nvPr>
            <p:ph type="sldNum" idx="12"/>
          </p:nvPr>
        </p:nvSpPr>
        <p:spPr>
          <a:xfrm>
            <a:off x="10446615" y="5956137"/>
            <a:ext cx="116419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900">
                <a:solidFill>
                  <a:srgbClr val="ADC7DC"/>
                </a:solidFill>
                <a:latin typeface="Gill Sans"/>
                <a:ea typeface="Gill Sans"/>
                <a:cs typeface="Gill Sans"/>
                <a:sym typeface="Gill Sans"/>
              </a:defRPr>
            </a:lvl1pPr>
            <a:lvl2pPr marL="0" lvl="1" indent="0" algn="r">
              <a:spcBef>
                <a:spcPts val="0"/>
              </a:spcBef>
              <a:buNone/>
              <a:defRPr sz="900">
                <a:solidFill>
                  <a:srgbClr val="ADC7DC"/>
                </a:solidFill>
                <a:latin typeface="Gill Sans"/>
                <a:ea typeface="Gill Sans"/>
                <a:cs typeface="Gill Sans"/>
                <a:sym typeface="Gill Sans"/>
              </a:defRPr>
            </a:lvl2pPr>
            <a:lvl3pPr marL="0" lvl="2" indent="0" algn="r">
              <a:spcBef>
                <a:spcPts val="0"/>
              </a:spcBef>
              <a:buNone/>
              <a:defRPr sz="900">
                <a:solidFill>
                  <a:srgbClr val="ADC7DC"/>
                </a:solidFill>
                <a:latin typeface="Gill Sans"/>
                <a:ea typeface="Gill Sans"/>
                <a:cs typeface="Gill Sans"/>
                <a:sym typeface="Gill Sans"/>
              </a:defRPr>
            </a:lvl3pPr>
            <a:lvl4pPr marL="0" lvl="3" indent="0" algn="r">
              <a:spcBef>
                <a:spcPts val="0"/>
              </a:spcBef>
              <a:buNone/>
              <a:defRPr sz="900">
                <a:solidFill>
                  <a:srgbClr val="ADC7DC"/>
                </a:solidFill>
                <a:latin typeface="Gill Sans"/>
                <a:ea typeface="Gill Sans"/>
                <a:cs typeface="Gill Sans"/>
                <a:sym typeface="Gill Sans"/>
              </a:defRPr>
            </a:lvl4pPr>
            <a:lvl5pPr marL="0" lvl="4" indent="0" algn="r">
              <a:spcBef>
                <a:spcPts val="0"/>
              </a:spcBef>
              <a:buNone/>
              <a:defRPr sz="900">
                <a:solidFill>
                  <a:srgbClr val="ADC7DC"/>
                </a:solidFill>
                <a:latin typeface="Gill Sans"/>
                <a:ea typeface="Gill Sans"/>
                <a:cs typeface="Gill Sans"/>
                <a:sym typeface="Gill Sans"/>
              </a:defRPr>
            </a:lvl5pPr>
            <a:lvl6pPr marL="0" lvl="5" indent="0" algn="r">
              <a:spcBef>
                <a:spcPts val="0"/>
              </a:spcBef>
              <a:buNone/>
              <a:defRPr sz="900">
                <a:solidFill>
                  <a:srgbClr val="ADC7DC"/>
                </a:solidFill>
                <a:latin typeface="Gill Sans"/>
                <a:ea typeface="Gill Sans"/>
                <a:cs typeface="Gill Sans"/>
                <a:sym typeface="Gill Sans"/>
              </a:defRPr>
            </a:lvl6pPr>
            <a:lvl7pPr marL="0" lvl="6" indent="0" algn="r">
              <a:spcBef>
                <a:spcPts val="0"/>
              </a:spcBef>
              <a:buNone/>
              <a:defRPr sz="900">
                <a:solidFill>
                  <a:srgbClr val="ADC7DC"/>
                </a:solidFill>
                <a:latin typeface="Gill Sans"/>
                <a:ea typeface="Gill Sans"/>
                <a:cs typeface="Gill Sans"/>
                <a:sym typeface="Gill Sans"/>
              </a:defRPr>
            </a:lvl7pPr>
            <a:lvl8pPr marL="0" lvl="7" indent="0" algn="r">
              <a:spcBef>
                <a:spcPts val="0"/>
              </a:spcBef>
              <a:buNone/>
              <a:defRPr sz="900">
                <a:solidFill>
                  <a:srgbClr val="ADC7DC"/>
                </a:solidFill>
                <a:latin typeface="Gill Sans"/>
                <a:ea typeface="Gill Sans"/>
                <a:cs typeface="Gill Sans"/>
                <a:sym typeface="Gill Sans"/>
              </a:defRPr>
            </a:lvl8pPr>
            <a:lvl9pPr marL="0" lvl="8" indent="0" algn="r">
              <a:spcBef>
                <a:spcPts val="0"/>
              </a:spcBef>
              <a:buNone/>
              <a:defRPr sz="900">
                <a:solidFill>
                  <a:srgbClr val="ADC7DC"/>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re et contenu" type="obj">
  <p:cSld name="OBJECT">
    <p:spTree>
      <p:nvGrpSpPr>
        <p:cNvPr id="1" name="Shape 25"/>
        <p:cNvGrpSpPr/>
        <p:nvPr/>
      </p:nvGrpSpPr>
      <p:grpSpPr>
        <a:xfrm>
          <a:off x="0" y="0"/>
          <a:ext cx="0" cy="0"/>
          <a:chOff x="0" y="0"/>
          <a:chExt cx="0" cy="0"/>
        </a:xfrm>
      </p:grpSpPr>
      <p:sp>
        <p:nvSpPr>
          <p:cNvPr id="26" name="Google Shape;26;p25"/>
          <p:cNvSpPr/>
          <p:nvPr/>
        </p:nvSpPr>
        <p:spPr>
          <a:xfrm>
            <a:off x="440286" y="614407"/>
            <a:ext cx="11309338" cy="11892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5"/>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25"/>
          <p:cNvSpPr txBox="1">
            <a:spLocks noGrp="1"/>
          </p:cNvSpPr>
          <p:nvPr>
            <p:ph type="body" idx="1"/>
          </p:nvPr>
        </p:nvSpPr>
        <p:spPr>
          <a:xfrm>
            <a:off x="581192" y="2180496"/>
            <a:ext cx="11029615" cy="3678303"/>
          </a:xfrm>
          <a:prstGeom prst="rect">
            <a:avLst/>
          </a:prstGeom>
          <a:noFill/>
          <a:ln>
            <a:noFill/>
          </a:ln>
        </p:spPr>
        <p:txBody>
          <a:bodyPr spcFirstLastPara="1" wrap="square" lIns="91425" tIns="45700" rIns="91425" bIns="45700" anchor="ctr" anchorCtr="0">
            <a:normAutofit/>
          </a:bodyPr>
          <a:lstStyle>
            <a:lvl1pPr marL="457200" lvl="0" indent="-333756" algn="l">
              <a:spcBef>
                <a:spcPts val="360"/>
              </a:spcBef>
              <a:spcAft>
                <a:spcPts val="0"/>
              </a:spcAft>
              <a:buSzPts val="1656"/>
              <a:buChar char="◼"/>
              <a:defRPr/>
            </a:lvl1pPr>
            <a:lvl2pPr marL="914400" lvl="1" indent="-333756" algn="l">
              <a:spcBef>
                <a:spcPts val="600"/>
              </a:spcBef>
              <a:spcAft>
                <a:spcPts val="0"/>
              </a:spcAft>
              <a:buSzPts val="1656"/>
              <a:buChar char="◼"/>
              <a:defRPr/>
            </a:lvl2pPr>
            <a:lvl3pPr marL="1371600" lvl="2" indent="-333756" algn="l">
              <a:spcBef>
                <a:spcPts val="600"/>
              </a:spcBef>
              <a:spcAft>
                <a:spcPts val="0"/>
              </a:spcAft>
              <a:buSzPts val="1656"/>
              <a:buChar char="◼"/>
              <a:defRPr/>
            </a:lvl3pPr>
            <a:lvl4pPr marL="1828800" lvl="3" indent="-333756" algn="l">
              <a:spcBef>
                <a:spcPts val="600"/>
              </a:spcBef>
              <a:spcAft>
                <a:spcPts val="0"/>
              </a:spcAft>
              <a:buSzPts val="1656"/>
              <a:buChar char="◼"/>
              <a:defRPr/>
            </a:lvl4pPr>
            <a:lvl5pPr marL="2286000" lvl="4" indent="-333756" algn="l">
              <a:spcBef>
                <a:spcPts val="600"/>
              </a:spcBef>
              <a:spcAft>
                <a:spcPts val="0"/>
              </a:spcAft>
              <a:buSzPts val="1656"/>
              <a:buChar char="◼"/>
              <a:defRPr/>
            </a:lvl5pPr>
            <a:lvl6pPr marL="2743200" lvl="5" indent="-333756" algn="l">
              <a:spcBef>
                <a:spcPts val="600"/>
              </a:spcBef>
              <a:spcAft>
                <a:spcPts val="0"/>
              </a:spcAft>
              <a:buSzPts val="1656"/>
              <a:buChar char="◼"/>
              <a:defRPr/>
            </a:lvl6pPr>
            <a:lvl7pPr marL="3200400" lvl="6" indent="-333756" algn="l">
              <a:spcBef>
                <a:spcPts val="600"/>
              </a:spcBef>
              <a:spcAft>
                <a:spcPts val="0"/>
              </a:spcAft>
              <a:buSzPts val="1656"/>
              <a:buChar char="◼"/>
              <a:defRPr/>
            </a:lvl7pPr>
            <a:lvl8pPr marL="3657600" lvl="7" indent="-333756" algn="l">
              <a:spcBef>
                <a:spcPts val="600"/>
              </a:spcBef>
              <a:spcAft>
                <a:spcPts val="0"/>
              </a:spcAft>
              <a:buSzPts val="1656"/>
              <a:buChar char="◼"/>
              <a:defRPr/>
            </a:lvl8pPr>
            <a:lvl9pPr marL="4114800" lvl="8" indent="-333756" algn="l">
              <a:spcBef>
                <a:spcPts val="600"/>
              </a:spcBef>
              <a:spcAft>
                <a:spcPts val="600"/>
              </a:spcAft>
              <a:buSzPts val="1656"/>
              <a:buChar char="◼"/>
              <a:defRPr/>
            </a:lvl9pPr>
          </a:lstStyle>
          <a:p>
            <a:endParaRPr/>
          </a:p>
        </p:txBody>
      </p:sp>
      <p:sp>
        <p:nvSpPr>
          <p:cNvPr id="29" name="Google Shape;29;p25"/>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25"/>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25"/>
          <p:cNvSpPr txBox="1">
            <a:spLocks noGrp="1"/>
          </p:cNvSpPr>
          <p:nvPr>
            <p:ph type="sldNum" idx="12"/>
          </p:nvPr>
        </p:nvSpPr>
        <p:spPr>
          <a:xfrm>
            <a:off x="10558300" y="5956137"/>
            <a:ext cx="105250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re de section" type="secHead">
  <p:cSld name="SECTION_HEADER">
    <p:spTree>
      <p:nvGrpSpPr>
        <p:cNvPr id="1" name="Shape 32"/>
        <p:cNvGrpSpPr/>
        <p:nvPr/>
      </p:nvGrpSpPr>
      <p:grpSpPr>
        <a:xfrm>
          <a:off x="0" y="0"/>
          <a:ext cx="0" cy="0"/>
          <a:chOff x="0" y="0"/>
          <a:chExt cx="0" cy="0"/>
        </a:xfrm>
      </p:grpSpPr>
      <p:sp>
        <p:nvSpPr>
          <p:cNvPr id="33" name="Google Shape;33;p26"/>
          <p:cNvSpPr/>
          <p:nvPr/>
        </p:nvSpPr>
        <p:spPr>
          <a:xfrm>
            <a:off x="447817" y="5141974"/>
            <a:ext cx="11290860" cy="125882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6"/>
          <p:cNvSpPr txBox="1">
            <a:spLocks noGrp="1"/>
          </p:cNvSpPr>
          <p:nvPr>
            <p:ph type="title"/>
          </p:nvPr>
        </p:nvSpPr>
        <p:spPr>
          <a:xfrm>
            <a:off x="581193" y="3043910"/>
            <a:ext cx="11029615" cy="1497507"/>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3600"/>
              <a:buFont typeface="Gill Sans"/>
              <a:buNone/>
              <a:defRPr sz="3600" b="0" cap="none">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6"/>
          <p:cNvSpPr txBox="1">
            <a:spLocks noGrp="1"/>
          </p:cNvSpPr>
          <p:nvPr>
            <p:ph type="body" idx="1"/>
          </p:nvPr>
        </p:nvSpPr>
        <p:spPr>
          <a:xfrm>
            <a:off x="581192" y="4541417"/>
            <a:ext cx="11029615" cy="600556"/>
          </a:xfrm>
          <a:prstGeom prst="rect">
            <a:avLst/>
          </a:prstGeom>
          <a:noFill/>
          <a:ln>
            <a:noFill/>
          </a:ln>
        </p:spPr>
        <p:txBody>
          <a:bodyPr spcFirstLastPara="1" wrap="square" lIns="91425" tIns="45700" rIns="91425" bIns="45700" anchor="t" anchorCtr="0">
            <a:normAutofit/>
          </a:bodyPr>
          <a:lstStyle>
            <a:lvl1pPr marL="457200" lvl="0" indent="-228600" algn="l">
              <a:spcBef>
                <a:spcPts val="360"/>
              </a:spcBef>
              <a:spcAft>
                <a:spcPts val="0"/>
              </a:spcAft>
              <a:buSzPts val="1656"/>
              <a:buNone/>
              <a:defRPr sz="1800" cap="none">
                <a:solidFill>
                  <a:schemeClr val="accent2"/>
                </a:solidFill>
              </a:defRPr>
            </a:lvl1pPr>
            <a:lvl2pPr marL="914400" lvl="1" indent="-228600" algn="l">
              <a:spcBef>
                <a:spcPts val="600"/>
              </a:spcBef>
              <a:spcAft>
                <a:spcPts val="0"/>
              </a:spcAft>
              <a:buSzPts val="1656"/>
              <a:buNone/>
              <a:defRPr sz="1800">
                <a:solidFill>
                  <a:srgbClr val="888888"/>
                </a:solidFill>
              </a:defRPr>
            </a:lvl2pPr>
            <a:lvl3pPr marL="1371600" lvl="2" indent="-228600" algn="l">
              <a:spcBef>
                <a:spcPts val="600"/>
              </a:spcBef>
              <a:spcAft>
                <a:spcPts val="0"/>
              </a:spcAft>
              <a:buSzPts val="1472"/>
              <a:buNone/>
              <a:defRPr sz="1600">
                <a:solidFill>
                  <a:srgbClr val="888888"/>
                </a:solidFill>
              </a:defRPr>
            </a:lvl3pPr>
            <a:lvl4pPr marL="1828800" lvl="3" indent="-228600" algn="l">
              <a:spcBef>
                <a:spcPts val="600"/>
              </a:spcBef>
              <a:spcAft>
                <a:spcPts val="0"/>
              </a:spcAft>
              <a:buSzPts val="1288"/>
              <a:buNone/>
              <a:defRPr sz="1400">
                <a:solidFill>
                  <a:srgbClr val="888888"/>
                </a:solidFill>
              </a:defRPr>
            </a:lvl4pPr>
            <a:lvl5pPr marL="2286000" lvl="4" indent="-228600" algn="l">
              <a:spcBef>
                <a:spcPts val="600"/>
              </a:spcBef>
              <a:spcAft>
                <a:spcPts val="0"/>
              </a:spcAft>
              <a:buSzPts val="1288"/>
              <a:buNone/>
              <a:defRPr sz="1400">
                <a:solidFill>
                  <a:srgbClr val="888888"/>
                </a:solidFill>
              </a:defRPr>
            </a:lvl5pPr>
            <a:lvl6pPr marL="2743200" lvl="5" indent="-228600" algn="l">
              <a:spcBef>
                <a:spcPts val="600"/>
              </a:spcBef>
              <a:spcAft>
                <a:spcPts val="0"/>
              </a:spcAft>
              <a:buSzPts val="1288"/>
              <a:buNone/>
              <a:defRPr sz="1400">
                <a:solidFill>
                  <a:srgbClr val="888888"/>
                </a:solidFill>
              </a:defRPr>
            </a:lvl6pPr>
            <a:lvl7pPr marL="3200400" lvl="6" indent="-228600" algn="l">
              <a:spcBef>
                <a:spcPts val="600"/>
              </a:spcBef>
              <a:spcAft>
                <a:spcPts val="0"/>
              </a:spcAft>
              <a:buSzPts val="1288"/>
              <a:buNone/>
              <a:defRPr sz="1400">
                <a:solidFill>
                  <a:srgbClr val="888888"/>
                </a:solidFill>
              </a:defRPr>
            </a:lvl7pPr>
            <a:lvl8pPr marL="3657600" lvl="7" indent="-228600" algn="l">
              <a:spcBef>
                <a:spcPts val="600"/>
              </a:spcBef>
              <a:spcAft>
                <a:spcPts val="0"/>
              </a:spcAft>
              <a:buSzPts val="1288"/>
              <a:buNone/>
              <a:defRPr sz="1400">
                <a:solidFill>
                  <a:srgbClr val="888888"/>
                </a:solidFill>
              </a:defRPr>
            </a:lvl8pPr>
            <a:lvl9pPr marL="4114800" lvl="8" indent="-228600" algn="l">
              <a:spcBef>
                <a:spcPts val="600"/>
              </a:spcBef>
              <a:spcAft>
                <a:spcPts val="600"/>
              </a:spcAft>
              <a:buSzPts val="1288"/>
              <a:buNone/>
              <a:defRPr sz="1400">
                <a:solidFill>
                  <a:srgbClr val="888888"/>
                </a:solidFill>
              </a:defRPr>
            </a:lvl9pPr>
          </a:lstStyle>
          <a:p>
            <a:endParaRPr/>
          </a:p>
        </p:txBody>
      </p:sp>
      <p:sp>
        <p:nvSpPr>
          <p:cNvPr id="36" name="Google Shape;36;p26"/>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rgbClr val="ADC7DC"/>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26"/>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rgbClr val="ADC7DC"/>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26"/>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900">
                <a:solidFill>
                  <a:srgbClr val="ADC7DC"/>
                </a:solidFill>
                <a:latin typeface="Gill Sans"/>
                <a:ea typeface="Gill Sans"/>
                <a:cs typeface="Gill Sans"/>
                <a:sym typeface="Gill Sans"/>
              </a:defRPr>
            </a:lvl1pPr>
            <a:lvl2pPr marL="0" lvl="1" indent="0" algn="r">
              <a:spcBef>
                <a:spcPts val="0"/>
              </a:spcBef>
              <a:buNone/>
              <a:defRPr sz="900">
                <a:solidFill>
                  <a:srgbClr val="ADC7DC"/>
                </a:solidFill>
                <a:latin typeface="Gill Sans"/>
                <a:ea typeface="Gill Sans"/>
                <a:cs typeface="Gill Sans"/>
                <a:sym typeface="Gill Sans"/>
              </a:defRPr>
            </a:lvl2pPr>
            <a:lvl3pPr marL="0" lvl="2" indent="0" algn="r">
              <a:spcBef>
                <a:spcPts val="0"/>
              </a:spcBef>
              <a:buNone/>
              <a:defRPr sz="900">
                <a:solidFill>
                  <a:srgbClr val="ADC7DC"/>
                </a:solidFill>
                <a:latin typeface="Gill Sans"/>
                <a:ea typeface="Gill Sans"/>
                <a:cs typeface="Gill Sans"/>
                <a:sym typeface="Gill Sans"/>
              </a:defRPr>
            </a:lvl3pPr>
            <a:lvl4pPr marL="0" lvl="3" indent="0" algn="r">
              <a:spcBef>
                <a:spcPts val="0"/>
              </a:spcBef>
              <a:buNone/>
              <a:defRPr sz="900">
                <a:solidFill>
                  <a:srgbClr val="ADC7DC"/>
                </a:solidFill>
                <a:latin typeface="Gill Sans"/>
                <a:ea typeface="Gill Sans"/>
                <a:cs typeface="Gill Sans"/>
                <a:sym typeface="Gill Sans"/>
              </a:defRPr>
            </a:lvl4pPr>
            <a:lvl5pPr marL="0" lvl="4" indent="0" algn="r">
              <a:spcBef>
                <a:spcPts val="0"/>
              </a:spcBef>
              <a:buNone/>
              <a:defRPr sz="900">
                <a:solidFill>
                  <a:srgbClr val="ADC7DC"/>
                </a:solidFill>
                <a:latin typeface="Gill Sans"/>
                <a:ea typeface="Gill Sans"/>
                <a:cs typeface="Gill Sans"/>
                <a:sym typeface="Gill Sans"/>
              </a:defRPr>
            </a:lvl5pPr>
            <a:lvl6pPr marL="0" lvl="5" indent="0" algn="r">
              <a:spcBef>
                <a:spcPts val="0"/>
              </a:spcBef>
              <a:buNone/>
              <a:defRPr sz="900">
                <a:solidFill>
                  <a:srgbClr val="ADC7DC"/>
                </a:solidFill>
                <a:latin typeface="Gill Sans"/>
                <a:ea typeface="Gill Sans"/>
                <a:cs typeface="Gill Sans"/>
                <a:sym typeface="Gill Sans"/>
              </a:defRPr>
            </a:lvl6pPr>
            <a:lvl7pPr marL="0" lvl="6" indent="0" algn="r">
              <a:spcBef>
                <a:spcPts val="0"/>
              </a:spcBef>
              <a:buNone/>
              <a:defRPr sz="900">
                <a:solidFill>
                  <a:srgbClr val="ADC7DC"/>
                </a:solidFill>
                <a:latin typeface="Gill Sans"/>
                <a:ea typeface="Gill Sans"/>
                <a:cs typeface="Gill Sans"/>
                <a:sym typeface="Gill Sans"/>
              </a:defRPr>
            </a:lvl7pPr>
            <a:lvl8pPr marL="0" lvl="7" indent="0" algn="r">
              <a:spcBef>
                <a:spcPts val="0"/>
              </a:spcBef>
              <a:buNone/>
              <a:defRPr sz="900">
                <a:solidFill>
                  <a:srgbClr val="ADC7DC"/>
                </a:solidFill>
                <a:latin typeface="Gill Sans"/>
                <a:ea typeface="Gill Sans"/>
                <a:cs typeface="Gill Sans"/>
                <a:sym typeface="Gill Sans"/>
              </a:defRPr>
            </a:lvl8pPr>
            <a:lvl9pPr marL="0" lvl="8" indent="0" algn="r">
              <a:spcBef>
                <a:spcPts val="0"/>
              </a:spcBef>
              <a:buNone/>
              <a:defRPr sz="900">
                <a:solidFill>
                  <a:srgbClr val="ADC7DC"/>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eux contenus" type="twoObj">
  <p:cSld name="TWO_OBJECTS">
    <p:spTree>
      <p:nvGrpSpPr>
        <p:cNvPr id="1" name="Shape 39"/>
        <p:cNvGrpSpPr/>
        <p:nvPr/>
      </p:nvGrpSpPr>
      <p:grpSpPr>
        <a:xfrm>
          <a:off x="0" y="0"/>
          <a:ext cx="0" cy="0"/>
          <a:chOff x="0" y="0"/>
          <a:chExt cx="0" cy="0"/>
        </a:xfrm>
      </p:grpSpPr>
      <p:sp>
        <p:nvSpPr>
          <p:cNvPr id="40" name="Google Shape;40;p27"/>
          <p:cNvSpPr/>
          <p:nvPr/>
        </p:nvSpPr>
        <p:spPr>
          <a:xfrm>
            <a:off x="445982" y="606554"/>
            <a:ext cx="11300036" cy="125882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7"/>
          <p:cNvSpPr txBox="1">
            <a:spLocks noGrp="1"/>
          </p:cNvSpPr>
          <p:nvPr>
            <p:ph type="title"/>
          </p:nvPr>
        </p:nvSpPr>
        <p:spPr>
          <a:xfrm>
            <a:off x="581193" y="729658"/>
            <a:ext cx="11029616" cy="988332"/>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27"/>
          <p:cNvSpPr txBox="1">
            <a:spLocks noGrp="1"/>
          </p:cNvSpPr>
          <p:nvPr>
            <p:ph type="body" idx="1"/>
          </p:nvPr>
        </p:nvSpPr>
        <p:spPr>
          <a:xfrm>
            <a:off x="581193" y="2228003"/>
            <a:ext cx="5422390" cy="3633047"/>
          </a:xfrm>
          <a:prstGeom prst="rect">
            <a:avLst/>
          </a:prstGeom>
          <a:noFill/>
          <a:ln>
            <a:noFill/>
          </a:ln>
        </p:spPr>
        <p:txBody>
          <a:bodyPr spcFirstLastPara="1" wrap="square" lIns="91425" tIns="45700" rIns="91425" bIns="45700" anchor="ctr" anchorCtr="0">
            <a:normAutofit/>
          </a:bodyPr>
          <a:lstStyle>
            <a:lvl1pPr marL="457200" lvl="0" indent="-333756" algn="l">
              <a:spcBef>
                <a:spcPts val="360"/>
              </a:spcBef>
              <a:spcAft>
                <a:spcPts val="0"/>
              </a:spcAft>
              <a:buSzPts val="1656"/>
              <a:buChar char="◼"/>
              <a:defRPr/>
            </a:lvl1pPr>
            <a:lvl2pPr marL="914400" lvl="1" indent="-333756" algn="l">
              <a:spcBef>
                <a:spcPts val="600"/>
              </a:spcBef>
              <a:spcAft>
                <a:spcPts val="0"/>
              </a:spcAft>
              <a:buSzPts val="1656"/>
              <a:buChar char="◼"/>
              <a:defRPr/>
            </a:lvl2pPr>
            <a:lvl3pPr marL="1371600" lvl="2" indent="-333756" algn="l">
              <a:spcBef>
                <a:spcPts val="600"/>
              </a:spcBef>
              <a:spcAft>
                <a:spcPts val="0"/>
              </a:spcAft>
              <a:buSzPts val="1656"/>
              <a:buChar char="◼"/>
              <a:defRPr/>
            </a:lvl3pPr>
            <a:lvl4pPr marL="1828800" lvl="3" indent="-333756" algn="l">
              <a:spcBef>
                <a:spcPts val="600"/>
              </a:spcBef>
              <a:spcAft>
                <a:spcPts val="0"/>
              </a:spcAft>
              <a:buSzPts val="1656"/>
              <a:buChar char="◼"/>
              <a:defRPr/>
            </a:lvl4pPr>
            <a:lvl5pPr marL="2286000" lvl="4" indent="-333756" algn="l">
              <a:spcBef>
                <a:spcPts val="600"/>
              </a:spcBef>
              <a:spcAft>
                <a:spcPts val="0"/>
              </a:spcAft>
              <a:buSzPts val="1656"/>
              <a:buChar char="◼"/>
              <a:defRPr/>
            </a:lvl5pPr>
            <a:lvl6pPr marL="2743200" lvl="5" indent="-333756" algn="l">
              <a:spcBef>
                <a:spcPts val="600"/>
              </a:spcBef>
              <a:spcAft>
                <a:spcPts val="0"/>
              </a:spcAft>
              <a:buSzPts val="1656"/>
              <a:buChar char="◼"/>
              <a:defRPr/>
            </a:lvl6pPr>
            <a:lvl7pPr marL="3200400" lvl="6" indent="-333756" algn="l">
              <a:spcBef>
                <a:spcPts val="600"/>
              </a:spcBef>
              <a:spcAft>
                <a:spcPts val="0"/>
              </a:spcAft>
              <a:buSzPts val="1656"/>
              <a:buChar char="◼"/>
              <a:defRPr/>
            </a:lvl7pPr>
            <a:lvl8pPr marL="3657600" lvl="7" indent="-333756" algn="l">
              <a:spcBef>
                <a:spcPts val="600"/>
              </a:spcBef>
              <a:spcAft>
                <a:spcPts val="0"/>
              </a:spcAft>
              <a:buSzPts val="1656"/>
              <a:buChar char="◼"/>
              <a:defRPr/>
            </a:lvl8pPr>
            <a:lvl9pPr marL="4114800" lvl="8" indent="-333756" algn="l">
              <a:spcBef>
                <a:spcPts val="600"/>
              </a:spcBef>
              <a:spcAft>
                <a:spcPts val="600"/>
              </a:spcAft>
              <a:buSzPts val="1656"/>
              <a:buChar char="◼"/>
              <a:defRPr/>
            </a:lvl9pPr>
          </a:lstStyle>
          <a:p>
            <a:endParaRPr/>
          </a:p>
        </p:txBody>
      </p:sp>
      <p:sp>
        <p:nvSpPr>
          <p:cNvPr id="43" name="Google Shape;43;p27"/>
          <p:cNvSpPr txBox="1">
            <a:spLocks noGrp="1"/>
          </p:cNvSpPr>
          <p:nvPr>
            <p:ph type="body" idx="2"/>
          </p:nvPr>
        </p:nvSpPr>
        <p:spPr>
          <a:xfrm>
            <a:off x="6188417" y="2228003"/>
            <a:ext cx="5422392" cy="3633047"/>
          </a:xfrm>
          <a:prstGeom prst="rect">
            <a:avLst/>
          </a:prstGeom>
          <a:noFill/>
          <a:ln>
            <a:noFill/>
          </a:ln>
        </p:spPr>
        <p:txBody>
          <a:bodyPr spcFirstLastPara="1" wrap="square" lIns="91425" tIns="45700" rIns="91425" bIns="45700" anchor="ctr" anchorCtr="0">
            <a:normAutofit/>
          </a:bodyPr>
          <a:lstStyle>
            <a:lvl1pPr marL="457200" lvl="0" indent="-333756" algn="l">
              <a:spcBef>
                <a:spcPts val="360"/>
              </a:spcBef>
              <a:spcAft>
                <a:spcPts val="0"/>
              </a:spcAft>
              <a:buSzPts val="1656"/>
              <a:buChar char="◼"/>
              <a:defRPr/>
            </a:lvl1pPr>
            <a:lvl2pPr marL="914400" lvl="1" indent="-333756" algn="l">
              <a:spcBef>
                <a:spcPts val="600"/>
              </a:spcBef>
              <a:spcAft>
                <a:spcPts val="0"/>
              </a:spcAft>
              <a:buSzPts val="1656"/>
              <a:buChar char="◼"/>
              <a:defRPr/>
            </a:lvl2pPr>
            <a:lvl3pPr marL="1371600" lvl="2" indent="-333756" algn="l">
              <a:spcBef>
                <a:spcPts val="600"/>
              </a:spcBef>
              <a:spcAft>
                <a:spcPts val="0"/>
              </a:spcAft>
              <a:buSzPts val="1656"/>
              <a:buChar char="◼"/>
              <a:defRPr/>
            </a:lvl3pPr>
            <a:lvl4pPr marL="1828800" lvl="3" indent="-333756" algn="l">
              <a:spcBef>
                <a:spcPts val="600"/>
              </a:spcBef>
              <a:spcAft>
                <a:spcPts val="0"/>
              </a:spcAft>
              <a:buSzPts val="1656"/>
              <a:buChar char="◼"/>
              <a:defRPr/>
            </a:lvl4pPr>
            <a:lvl5pPr marL="2286000" lvl="4" indent="-333756" algn="l">
              <a:spcBef>
                <a:spcPts val="600"/>
              </a:spcBef>
              <a:spcAft>
                <a:spcPts val="0"/>
              </a:spcAft>
              <a:buSzPts val="1656"/>
              <a:buChar char="◼"/>
              <a:defRPr/>
            </a:lvl5pPr>
            <a:lvl6pPr marL="2743200" lvl="5" indent="-333756" algn="l">
              <a:spcBef>
                <a:spcPts val="600"/>
              </a:spcBef>
              <a:spcAft>
                <a:spcPts val="0"/>
              </a:spcAft>
              <a:buSzPts val="1656"/>
              <a:buChar char="◼"/>
              <a:defRPr/>
            </a:lvl6pPr>
            <a:lvl7pPr marL="3200400" lvl="6" indent="-333756" algn="l">
              <a:spcBef>
                <a:spcPts val="600"/>
              </a:spcBef>
              <a:spcAft>
                <a:spcPts val="0"/>
              </a:spcAft>
              <a:buSzPts val="1656"/>
              <a:buChar char="◼"/>
              <a:defRPr/>
            </a:lvl7pPr>
            <a:lvl8pPr marL="3657600" lvl="7" indent="-333756" algn="l">
              <a:spcBef>
                <a:spcPts val="600"/>
              </a:spcBef>
              <a:spcAft>
                <a:spcPts val="0"/>
              </a:spcAft>
              <a:buSzPts val="1656"/>
              <a:buChar char="◼"/>
              <a:defRPr/>
            </a:lvl8pPr>
            <a:lvl9pPr marL="4114800" lvl="8" indent="-333756" algn="l">
              <a:spcBef>
                <a:spcPts val="600"/>
              </a:spcBef>
              <a:spcAft>
                <a:spcPts val="600"/>
              </a:spcAft>
              <a:buSzPts val="1656"/>
              <a:buChar char="◼"/>
              <a:defRPr/>
            </a:lvl9pPr>
          </a:lstStyle>
          <a:p>
            <a:endParaRPr/>
          </a:p>
        </p:txBody>
      </p:sp>
      <p:sp>
        <p:nvSpPr>
          <p:cNvPr id="44" name="Google Shape;44;p27"/>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27"/>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27"/>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ison" type="twoTxTwoObj">
  <p:cSld name="TWO_OBJECTS_WITH_TEXT">
    <p:spTree>
      <p:nvGrpSpPr>
        <p:cNvPr id="1" name="Shape 47"/>
        <p:cNvGrpSpPr/>
        <p:nvPr/>
      </p:nvGrpSpPr>
      <p:grpSpPr>
        <a:xfrm>
          <a:off x="0" y="0"/>
          <a:ext cx="0" cy="0"/>
          <a:chOff x="0" y="0"/>
          <a:chExt cx="0" cy="0"/>
        </a:xfrm>
      </p:grpSpPr>
      <p:sp>
        <p:nvSpPr>
          <p:cNvPr id="48" name="Google Shape;48;p28"/>
          <p:cNvSpPr/>
          <p:nvPr/>
        </p:nvSpPr>
        <p:spPr>
          <a:xfrm>
            <a:off x="445982" y="606554"/>
            <a:ext cx="11300036" cy="125882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8"/>
          <p:cNvSpPr txBox="1">
            <a:spLocks noGrp="1"/>
          </p:cNvSpPr>
          <p:nvPr>
            <p:ph type="title"/>
          </p:nvPr>
        </p:nvSpPr>
        <p:spPr>
          <a:xfrm>
            <a:off x="581193" y="729658"/>
            <a:ext cx="11029616" cy="988332"/>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28"/>
          <p:cNvSpPr txBox="1">
            <a:spLocks noGrp="1"/>
          </p:cNvSpPr>
          <p:nvPr>
            <p:ph type="body" idx="1"/>
          </p:nvPr>
        </p:nvSpPr>
        <p:spPr>
          <a:xfrm>
            <a:off x="887219" y="2250892"/>
            <a:ext cx="5087075" cy="536005"/>
          </a:xfrm>
          <a:prstGeom prst="rect">
            <a:avLst/>
          </a:prstGeom>
          <a:noFill/>
          <a:ln>
            <a:noFill/>
          </a:ln>
        </p:spPr>
        <p:txBody>
          <a:bodyPr spcFirstLastPara="1" wrap="square" lIns="91425" tIns="45700" rIns="91425" bIns="45700" anchor="b" anchorCtr="0">
            <a:noAutofit/>
          </a:bodyPr>
          <a:lstStyle>
            <a:lvl1pPr marL="457200" lvl="0" indent="-228600" algn="l">
              <a:spcBef>
                <a:spcPts val="440"/>
              </a:spcBef>
              <a:spcAft>
                <a:spcPts val="0"/>
              </a:spcAft>
              <a:buSzPts val="2024"/>
              <a:buNone/>
              <a:defRPr sz="2200" b="0">
                <a:solidFill>
                  <a:schemeClr val="accent2"/>
                </a:solidFill>
              </a:defRPr>
            </a:lvl1pPr>
            <a:lvl2pPr marL="914400" lvl="1" indent="-228600" algn="l">
              <a:spcBef>
                <a:spcPts val="600"/>
              </a:spcBef>
              <a:spcAft>
                <a:spcPts val="0"/>
              </a:spcAft>
              <a:buSzPts val="1840"/>
              <a:buNone/>
              <a:defRPr sz="2000" b="1"/>
            </a:lvl2pPr>
            <a:lvl3pPr marL="1371600" lvl="2" indent="-228600" algn="l">
              <a:spcBef>
                <a:spcPts val="600"/>
              </a:spcBef>
              <a:spcAft>
                <a:spcPts val="0"/>
              </a:spcAft>
              <a:buSzPts val="1656"/>
              <a:buNone/>
              <a:defRPr sz="1800" b="1"/>
            </a:lvl3pPr>
            <a:lvl4pPr marL="1828800" lvl="3" indent="-228600" algn="l">
              <a:spcBef>
                <a:spcPts val="600"/>
              </a:spcBef>
              <a:spcAft>
                <a:spcPts val="0"/>
              </a:spcAft>
              <a:buSzPts val="1472"/>
              <a:buNone/>
              <a:defRPr sz="1600" b="1"/>
            </a:lvl4pPr>
            <a:lvl5pPr marL="2286000" lvl="4" indent="-228600" algn="l">
              <a:spcBef>
                <a:spcPts val="600"/>
              </a:spcBef>
              <a:spcAft>
                <a:spcPts val="0"/>
              </a:spcAft>
              <a:buSzPts val="1472"/>
              <a:buNone/>
              <a:defRPr sz="1600" b="1"/>
            </a:lvl5pPr>
            <a:lvl6pPr marL="2743200" lvl="5" indent="-228600" algn="l">
              <a:spcBef>
                <a:spcPts val="600"/>
              </a:spcBef>
              <a:spcAft>
                <a:spcPts val="0"/>
              </a:spcAft>
              <a:buSzPts val="1472"/>
              <a:buNone/>
              <a:defRPr sz="1600" b="1"/>
            </a:lvl6pPr>
            <a:lvl7pPr marL="3200400" lvl="6" indent="-228600" algn="l">
              <a:spcBef>
                <a:spcPts val="600"/>
              </a:spcBef>
              <a:spcAft>
                <a:spcPts val="0"/>
              </a:spcAft>
              <a:buSzPts val="1472"/>
              <a:buNone/>
              <a:defRPr sz="1600" b="1"/>
            </a:lvl7pPr>
            <a:lvl8pPr marL="3657600" lvl="7" indent="-228600" algn="l">
              <a:spcBef>
                <a:spcPts val="600"/>
              </a:spcBef>
              <a:spcAft>
                <a:spcPts val="0"/>
              </a:spcAft>
              <a:buSzPts val="1472"/>
              <a:buNone/>
              <a:defRPr sz="1600" b="1"/>
            </a:lvl8pPr>
            <a:lvl9pPr marL="4114800" lvl="8" indent="-228600" algn="l">
              <a:spcBef>
                <a:spcPts val="600"/>
              </a:spcBef>
              <a:spcAft>
                <a:spcPts val="600"/>
              </a:spcAft>
              <a:buSzPts val="1472"/>
              <a:buNone/>
              <a:defRPr sz="1600" b="1"/>
            </a:lvl9pPr>
          </a:lstStyle>
          <a:p>
            <a:endParaRPr/>
          </a:p>
        </p:txBody>
      </p:sp>
      <p:sp>
        <p:nvSpPr>
          <p:cNvPr id="51" name="Google Shape;51;p28"/>
          <p:cNvSpPr txBox="1">
            <a:spLocks noGrp="1"/>
          </p:cNvSpPr>
          <p:nvPr>
            <p:ph type="body" idx="2"/>
          </p:nvPr>
        </p:nvSpPr>
        <p:spPr>
          <a:xfrm>
            <a:off x="581194" y="2926052"/>
            <a:ext cx="5393100" cy="2934999"/>
          </a:xfrm>
          <a:prstGeom prst="rect">
            <a:avLst/>
          </a:prstGeom>
          <a:noFill/>
          <a:ln>
            <a:noFill/>
          </a:ln>
        </p:spPr>
        <p:txBody>
          <a:bodyPr spcFirstLastPara="1" wrap="square" lIns="91425" tIns="45700" rIns="91425" bIns="45700" anchor="t" anchorCtr="0">
            <a:normAutofit/>
          </a:bodyPr>
          <a:lstStyle>
            <a:lvl1pPr marL="457200" lvl="0" indent="-333756" algn="l">
              <a:spcBef>
                <a:spcPts val="360"/>
              </a:spcBef>
              <a:spcAft>
                <a:spcPts val="0"/>
              </a:spcAft>
              <a:buSzPts val="1656"/>
              <a:buChar char="◼"/>
              <a:defRPr/>
            </a:lvl1pPr>
            <a:lvl2pPr marL="914400" lvl="1" indent="-333756" algn="l">
              <a:spcBef>
                <a:spcPts val="600"/>
              </a:spcBef>
              <a:spcAft>
                <a:spcPts val="0"/>
              </a:spcAft>
              <a:buSzPts val="1656"/>
              <a:buChar char="◼"/>
              <a:defRPr/>
            </a:lvl2pPr>
            <a:lvl3pPr marL="1371600" lvl="2" indent="-333756" algn="l">
              <a:spcBef>
                <a:spcPts val="600"/>
              </a:spcBef>
              <a:spcAft>
                <a:spcPts val="0"/>
              </a:spcAft>
              <a:buSzPts val="1656"/>
              <a:buChar char="◼"/>
              <a:defRPr/>
            </a:lvl3pPr>
            <a:lvl4pPr marL="1828800" lvl="3" indent="-333756" algn="l">
              <a:spcBef>
                <a:spcPts val="600"/>
              </a:spcBef>
              <a:spcAft>
                <a:spcPts val="0"/>
              </a:spcAft>
              <a:buSzPts val="1656"/>
              <a:buChar char="◼"/>
              <a:defRPr/>
            </a:lvl4pPr>
            <a:lvl5pPr marL="2286000" lvl="4" indent="-333756" algn="l">
              <a:spcBef>
                <a:spcPts val="600"/>
              </a:spcBef>
              <a:spcAft>
                <a:spcPts val="0"/>
              </a:spcAft>
              <a:buSzPts val="1656"/>
              <a:buChar char="◼"/>
              <a:defRPr/>
            </a:lvl5pPr>
            <a:lvl6pPr marL="2743200" lvl="5" indent="-333756" algn="l">
              <a:spcBef>
                <a:spcPts val="600"/>
              </a:spcBef>
              <a:spcAft>
                <a:spcPts val="0"/>
              </a:spcAft>
              <a:buSzPts val="1656"/>
              <a:buChar char="◼"/>
              <a:defRPr/>
            </a:lvl6pPr>
            <a:lvl7pPr marL="3200400" lvl="6" indent="-333756" algn="l">
              <a:spcBef>
                <a:spcPts val="600"/>
              </a:spcBef>
              <a:spcAft>
                <a:spcPts val="0"/>
              </a:spcAft>
              <a:buSzPts val="1656"/>
              <a:buChar char="◼"/>
              <a:defRPr/>
            </a:lvl7pPr>
            <a:lvl8pPr marL="3657600" lvl="7" indent="-333756" algn="l">
              <a:spcBef>
                <a:spcPts val="600"/>
              </a:spcBef>
              <a:spcAft>
                <a:spcPts val="0"/>
              </a:spcAft>
              <a:buSzPts val="1656"/>
              <a:buChar char="◼"/>
              <a:defRPr/>
            </a:lvl8pPr>
            <a:lvl9pPr marL="4114800" lvl="8" indent="-333756" algn="l">
              <a:spcBef>
                <a:spcPts val="600"/>
              </a:spcBef>
              <a:spcAft>
                <a:spcPts val="600"/>
              </a:spcAft>
              <a:buSzPts val="1656"/>
              <a:buChar char="◼"/>
              <a:defRPr/>
            </a:lvl9pPr>
          </a:lstStyle>
          <a:p>
            <a:endParaRPr/>
          </a:p>
        </p:txBody>
      </p:sp>
      <p:sp>
        <p:nvSpPr>
          <p:cNvPr id="52" name="Google Shape;52;p28"/>
          <p:cNvSpPr txBox="1">
            <a:spLocks noGrp="1"/>
          </p:cNvSpPr>
          <p:nvPr>
            <p:ph type="body" idx="3"/>
          </p:nvPr>
        </p:nvSpPr>
        <p:spPr>
          <a:xfrm>
            <a:off x="6523735" y="2250892"/>
            <a:ext cx="5087073" cy="553373"/>
          </a:xfrm>
          <a:prstGeom prst="rect">
            <a:avLst/>
          </a:prstGeom>
          <a:noFill/>
          <a:ln>
            <a:noFill/>
          </a:ln>
        </p:spPr>
        <p:txBody>
          <a:bodyPr spcFirstLastPara="1" wrap="square" lIns="91425" tIns="45700" rIns="91425" bIns="45700" anchor="b" anchorCtr="0">
            <a:noAutofit/>
          </a:bodyPr>
          <a:lstStyle>
            <a:lvl1pPr marL="457200" lvl="0" indent="-228600" algn="l">
              <a:spcBef>
                <a:spcPts val="440"/>
              </a:spcBef>
              <a:spcAft>
                <a:spcPts val="0"/>
              </a:spcAft>
              <a:buSzPts val="2024"/>
              <a:buNone/>
              <a:defRPr sz="2200" b="0">
                <a:solidFill>
                  <a:schemeClr val="accent2"/>
                </a:solidFill>
              </a:defRPr>
            </a:lvl1pPr>
            <a:lvl2pPr marL="914400" lvl="1" indent="-228600" algn="l">
              <a:spcBef>
                <a:spcPts val="600"/>
              </a:spcBef>
              <a:spcAft>
                <a:spcPts val="0"/>
              </a:spcAft>
              <a:buSzPts val="1840"/>
              <a:buNone/>
              <a:defRPr sz="2000" b="1"/>
            </a:lvl2pPr>
            <a:lvl3pPr marL="1371600" lvl="2" indent="-228600" algn="l">
              <a:spcBef>
                <a:spcPts val="600"/>
              </a:spcBef>
              <a:spcAft>
                <a:spcPts val="0"/>
              </a:spcAft>
              <a:buSzPts val="1656"/>
              <a:buNone/>
              <a:defRPr sz="1800" b="1"/>
            </a:lvl3pPr>
            <a:lvl4pPr marL="1828800" lvl="3" indent="-228600" algn="l">
              <a:spcBef>
                <a:spcPts val="600"/>
              </a:spcBef>
              <a:spcAft>
                <a:spcPts val="0"/>
              </a:spcAft>
              <a:buSzPts val="1472"/>
              <a:buNone/>
              <a:defRPr sz="1600" b="1"/>
            </a:lvl4pPr>
            <a:lvl5pPr marL="2286000" lvl="4" indent="-228600" algn="l">
              <a:spcBef>
                <a:spcPts val="600"/>
              </a:spcBef>
              <a:spcAft>
                <a:spcPts val="0"/>
              </a:spcAft>
              <a:buSzPts val="1472"/>
              <a:buNone/>
              <a:defRPr sz="1600" b="1"/>
            </a:lvl5pPr>
            <a:lvl6pPr marL="2743200" lvl="5" indent="-228600" algn="l">
              <a:spcBef>
                <a:spcPts val="600"/>
              </a:spcBef>
              <a:spcAft>
                <a:spcPts val="0"/>
              </a:spcAft>
              <a:buSzPts val="1472"/>
              <a:buNone/>
              <a:defRPr sz="1600" b="1"/>
            </a:lvl6pPr>
            <a:lvl7pPr marL="3200400" lvl="6" indent="-228600" algn="l">
              <a:spcBef>
                <a:spcPts val="600"/>
              </a:spcBef>
              <a:spcAft>
                <a:spcPts val="0"/>
              </a:spcAft>
              <a:buSzPts val="1472"/>
              <a:buNone/>
              <a:defRPr sz="1600" b="1"/>
            </a:lvl7pPr>
            <a:lvl8pPr marL="3657600" lvl="7" indent="-228600" algn="l">
              <a:spcBef>
                <a:spcPts val="600"/>
              </a:spcBef>
              <a:spcAft>
                <a:spcPts val="0"/>
              </a:spcAft>
              <a:buSzPts val="1472"/>
              <a:buNone/>
              <a:defRPr sz="1600" b="1"/>
            </a:lvl8pPr>
            <a:lvl9pPr marL="4114800" lvl="8" indent="-228600" algn="l">
              <a:spcBef>
                <a:spcPts val="600"/>
              </a:spcBef>
              <a:spcAft>
                <a:spcPts val="600"/>
              </a:spcAft>
              <a:buSzPts val="1472"/>
              <a:buNone/>
              <a:defRPr sz="1600" b="1"/>
            </a:lvl9pPr>
          </a:lstStyle>
          <a:p>
            <a:endParaRPr/>
          </a:p>
        </p:txBody>
      </p:sp>
      <p:sp>
        <p:nvSpPr>
          <p:cNvPr id="53" name="Google Shape;53;p28"/>
          <p:cNvSpPr txBox="1">
            <a:spLocks noGrp="1"/>
          </p:cNvSpPr>
          <p:nvPr>
            <p:ph type="body" idx="4"/>
          </p:nvPr>
        </p:nvSpPr>
        <p:spPr>
          <a:xfrm>
            <a:off x="6217709" y="2926052"/>
            <a:ext cx="5393100" cy="2934999"/>
          </a:xfrm>
          <a:prstGeom prst="rect">
            <a:avLst/>
          </a:prstGeom>
          <a:noFill/>
          <a:ln>
            <a:noFill/>
          </a:ln>
        </p:spPr>
        <p:txBody>
          <a:bodyPr spcFirstLastPara="1" wrap="square" lIns="91425" tIns="45700" rIns="91425" bIns="45700" anchor="t" anchorCtr="0">
            <a:normAutofit/>
          </a:bodyPr>
          <a:lstStyle>
            <a:lvl1pPr marL="457200" lvl="0" indent="-333756" algn="l">
              <a:spcBef>
                <a:spcPts val="360"/>
              </a:spcBef>
              <a:spcAft>
                <a:spcPts val="0"/>
              </a:spcAft>
              <a:buSzPts val="1656"/>
              <a:buChar char="◼"/>
              <a:defRPr/>
            </a:lvl1pPr>
            <a:lvl2pPr marL="914400" lvl="1" indent="-333756" algn="l">
              <a:spcBef>
                <a:spcPts val="600"/>
              </a:spcBef>
              <a:spcAft>
                <a:spcPts val="0"/>
              </a:spcAft>
              <a:buSzPts val="1656"/>
              <a:buChar char="◼"/>
              <a:defRPr/>
            </a:lvl2pPr>
            <a:lvl3pPr marL="1371600" lvl="2" indent="-333756" algn="l">
              <a:spcBef>
                <a:spcPts val="600"/>
              </a:spcBef>
              <a:spcAft>
                <a:spcPts val="0"/>
              </a:spcAft>
              <a:buSzPts val="1656"/>
              <a:buChar char="◼"/>
              <a:defRPr/>
            </a:lvl3pPr>
            <a:lvl4pPr marL="1828800" lvl="3" indent="-333756" algn="l">
              <a:spcBef>
                <a:spcPts val="600"/>
              </a:spcBef>
              <a:spcAft>
                <a:spcPts val="0"/>
              </a:spcAft>
              <a:buSzPts val="1656"/>
              <a:buChar char="◼"/>
              <a:defRPr/>
            </a:lvl4pPr>
            <a:lvl5pPr marL="2286000" lvl="4" indent="-333756" algn="l">
              <a:spcBef>
                <a:spcPts val="600"/>
              </a:spcBef>
              <a:spcAft>
                <a:spcPts val="0"/>
              </a:spcAft>
              <a:buSzPts val="1656"/>
              <a:buChar char="◼"/>
              <a:defRPr/>
            </a:lvl5pPr>
            <a:lvl6pPr marL="2743200" lvl="5" indent="-333756" algn="l">
              <a:spcBef>
                <a:spcPts val="600"/>
              </a:spcBef>
              <a:spcAft>
                <a:spcPts val="0"/>
              </a:spcAft>
              <a:buSzPts val="1656"/>
              <a:buChar char="◼"/>
              <a:defRPr/>
            </a:lvl6pPr>
            <a:lvl7pPr marL="3200400" lvl="6" indent="-333756" algn="l">
              <a:spcBef>
                <a:spcPts val="600"/>
              </a:spcBef>
              <a:spcAft>
                <a:spcPts val="0"/>
              </a:spcAft>
              <a:buSzPts val="1656"/>
              <a:buChar char="◼"/>
              <a:defRPr/>
            </a:lvl7pPr>
            <a:lvl8pPr marL="3657600" lvl="7" indent="-333756" algn="l">
              <a:spcBef>
                <a:spcPts val="600"/>
              </a:spcBef>
              <a:spcAft>
                <a:spcPts val="0"/>
              </a:spcAft>
              <a:buSzPts val="1656"/>
              <a:buChar char="◼"/>
              <a:defRPr/>
            </a:lvl8pPr>
            <a:lvl9pPr marL="4114800" lvl="8" indent="-333756" algn="l">
              <a:spcBef>
                <a:spcPts val="600"/>
              </a:spcBef>
              <a:spcAft>
                <a:spcPts val="600"/>
              </a:spcAft>
              <a:buSzPts val="1656"/>
              <a:buChar char="◼"/>
              <a:defRPr/>
            </a:lvl9pPr>
          </a:lstStyle>
          <a:p>
            <a:endParaRPr/>
          </a:p>
        </p:txBody>
      </p:sp>
      <p:sp>
        <p:nvSpPr>
          <p:cNvPr id="54" name="Google Shape;54;p28"/>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28"/>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8"/>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re seul" type="titleOnly">
  <p:cSld name="TITLE_ONLY">
    <p:spTree>
      <p:nvGrpSpPr>
        <p:cNvPr id="1" name="Shape 57"/>
        <p:cNvGrpSpPr/>
        <p:nvPr/>
      </p:nvGrpSpPr>
      <p:grpSpPr>
        <a:xfrm>
          <a:off x="0" y="0"/>
          <a:ext cx="0" cy="0"/>
          <a:chOff x="0" y="0"/>
          <a:chExt cx="0" cy="0"/>
        </a:xfrm>
      </p:grpSpPr>
      <p:sp>
        <p:nvSpPr>
          <p:cNvPr id="58" name="Google Shape;58;p29"/>
          <p:cNvSpPr/>
          <p:nvPr/>
        </p:nvSpPr>
        <p:spPr>
          <a:xfrm>
            <a:off x="440683" y="606554"/>
            <a:ext cx="11300036" cy="125882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9"/>
          <p:cNvSpPr txBox="1">
            <a:spLocks noGrp="1"/>
          </p:cNvSpPr>
          <p:nvPr>
            <p:ph type="title"/>
          </p:nvPr>
        </p:nvSpPr>
        <p:spPr>
          <a:xfrm>
            <a:off x="575894" y="729658"/>
            <a:ext cx="11029616" cy="988332"/>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9"/>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29"/>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29"/>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u avec légende" type="objTx">
  <p:cSld name="OBJECT_WITH_CAPTION_TEXT">
    <p:spTree>
      <p:nvGrpSpPr>
        <p:cNvPr id="1" name="Shape 63"/>
        <p:cNvGrpSpPr/>
        <p:nvPr/>
      </p:nvGrpSpPr>
      <p:grpSpPr>
        <a:xfrm>
          <a:off x="0" y="0"/>
          <a:ext cx="0" cy="0"/>
          <a:chOff x="0" y="0"/>
          <a:chExt cx="0" cy="0"/>
        </a:xfrm>
      </p:grpSpPr>
      <p:sp>
        <p:nvSpPr>
          <p:cNvPr id="64" name="Google Shape;64;p30"/>
          <p:cNvSpPr/>
          <p:nvPr/>
        </p:nvSpPr>
        <p:spPr>
          <a:xfrm>
            <a:off x="447817" y="5141973"/>
            <a:ext cx="11298200" cy="1274702"/>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30"/>
          <p:cNvSpPr txBox="1">
            <a:spLocks noGrp="1"/>
          </p:cNvSpPr>
          <p:nvPr>
            <p:ph type="title"/>
          </p:nvPr>
        </p:nvSpPr>
        <p:spPr>
          <a:xfrm>
            <a:off x="581192" y="5262296"/>
            <a:ext cx="4909445" cy="689514"/>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ADC7DC"/>
              </a:buClr>
              <a:buSzPts val="2000"/>
              <a:buFont typeface="Gill Sans"/>
              <a:buNone/>
              <a:defRPr sz="2000" b="0">
                <a:solidFill>
                  <a:srgbClr val="ADC7DC"/>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30"/>
          <p:cNvSpPr txBox="1">
            <a:spLocks noGrp="1"/>
          </p:cNvSpPr>
          <p:nvPr>
            <p:ph type="body" idx="1"/>
          </p:nvPr>
        </p:nvSpPr>
        <p:spPr>
          <a:xfrm>
            <a:off x="447816" y="601200"/>
            <a:ext cx="11292840" cy="4204800"/>
          </a:xfrm>
          <a:prstGeom prst="rect">
            <a:avLst/>
          </a:prstGeom>
          <a:noFill/>
          <a:ln>
            <a:noFill/>
          </a:ln>
        </p:spPr>
        <p:txBody>
          <a:bodyPr spcFirstLastPara="1" wrap="square" lIns="91425" tIns="45700" rIns="91425" bIns="45700" anchor="ctr" anchorCtr="0">
            <a:normAutofit/>
          </a:bodyPr>
          <a:lstStyle>
            <a:lvl1pPr marL="457200" lvl="0" indent="-345440" algn="l">
              <a:spcBef>
                <a:spcPts val="400"/>
              </a:spcBef>
              <a:spcAft>
                <a:spcPts val="0"/>
              </a:spcAft>
              <a:buSzPts val="1840"/>
              <a:buChar char="◼"/>
              <a:defRPr sz="2000">
                <a:solidFill>
                  <a:schemeClr val="dk2"/>
                </a:solidFill>
              </a:defRPr>
            </a:lvl1pPr>
            <a:lvl2pPr marL="914400" lvl="1" indent="-333756" algn="l">
              <a:spcBef>
                <a:spcPts val="600"/>
              </a:spcBef>
              <a:spcAft>
                <a:spcPts val="0"/>
              </a:spcAft>
              <a:buSzPts val="1656"/>
              <a:buChar char="◼"/>
              <a:defRPr sz="1800">
                <a:solidFill>
                  <a:schemeClr val="dk2"/>
                </a:solidFill>
              </a:defRPr>
            </a:lvl2pPr>
            <a:lvl3pPr marL="1371600" lvl="2" indent="-322072" algn="l">
              <a:spcBef>
                <a:spcPts val="600"/>
              </a:spcBef>
              <a:spcAft>
                <a:spcPts val="0"/>
              </a:spcAft>
              <a:buSzPts val="1472"/>
              <a:buChar char="◼"/>
              <a:defRPr sz="1600">
                <a:solidFill>
                  <a:schemeClr val="dk2"/>
                </a:solidFill>
              </a:defRPr>
            </a:lvl3pPr>
            <a:lvl4pPr marL="1828800" lvl="3" indent="-310388" algn="l">
              <a:spcBef>
                <a:spcPts val="600"/>
              </a:spcBef>
              <a:spcAft>
                <a:spcPts val="0"/>
              </a:spcAft>
              <a:buSzPts val="1288"/>
              <a:buChar char="◼"/>
              <a:defRPr sz="1400">
                <a:solidFill>
                  <a:schemeClr val="dk2"/>
                </a:solidFill>
              </a:defRPr>
            </a:lvl4pPr>
            <a:lvl5pPr marL="2286000" lvl="4" indent="-310388" algn="l">
              <a:spcBef>
                <a:spcPts val="600"/>
              </a:spcBef>
              <a:spcAft>
                <a:spcPts val="0"/>
              </a:spcAft>
              <a:buSzPts val="1288"/>
              <a:buChar char="◼"/>
              <a:defRPr sz="1400">
                <a:solidFill>
                  <a:schemeClr val="dk2"/>
                </a:solidFill>
              </a:defRPr>
            </a:lvl5pPr>
            <a:lvl6pPr marL="2743200" lvl="5" indent="-310388" algn="l">
              <a:spcBef>
                <a:spcPts val="600"/>
              </a:spcBef>
              <a:spcAft>
                <a:spcPts val="0"/>
              </a:spcAft>
              <a:buSzPts val="1288"/>
              <a:buChar char="◼"/>
              <a:defRPr sz="1400">
                <a:solidFill>
                  <a:schemeClr val="dk2"/>
                </a:solidFill>
              </a:defRPr>
            </a:lvl6pPr>
            <a:lvl7pPr marL="3200400" lvl="6" indent="-310388" algn="l">
              <a:spcBef>
                <a:spcPts val="600"/>
              </a:spcBef>
              <a:spcAft>
                <a:spcPts val="0"/>
              </a:spcAft>
              <a:buSzPts val="1288"/>
              <a:buChar char="◼"/>
              <a:defRPr sz="1400">
                <a:solidFill>
                  <a:schemeClr val="dk2"/>
                </a:solidFill>
              </a:defRPr>
            </a:lvl7pPr>
            <a:lvl8pPr marL="3657600" lvl="7" indent="-310388" algn="l">
              <a:spcBef>
                <a:spcPts val="600"/>
              </a:spcBef>
              <a:spcAft>
                <a:spcPts val="0"/>
              </a:spcAft>
              <a:buSzPts val="1288"/>
              <a:buChar char="◼"/>
              <a:defRPr sz="1400">
                <a:solidFill>
                  <a:schemeClr val="dk2"/>
                </a:solidFill>
              </a:defRPr>
            </a:lvl8pPr>
            <a:lvl9pPr marL="4114800" lvl="8" indent="-310388" algn="l">
              <a:spcBef>
                <a:spcPts val="600"/>
              </a:spcBef>
              <a:spcAft>
                <a:spcPts val="600"/>
              </a:spcAft>
              <a:buSzPts val="1288"/>
              <a:buChar char="◼"/>
              <a:defRPr sz="1400">
                <a:solidFill>
                  <a:schemeClr val="dk2"/>
                </a:solidFill>
              </a:defRPr>
            </a:lvl9pPr>
          </a:lstStyle>
          <a:p>
            <a:endParaRPr/>
          </a:p>
        </p:txBody>
      </p:sp>
      <p:sp>
        <p:nvSpPr>
          <p:cNvPr id="67" name="Google Shape;67;p30"/>
          <p:cNvSpPr txBox="1">
            <a:spLocks noGrp="1"/>
          </p:cNvSpPr>
          <p:nvPr>
            <p:ph type="body" idx="2"/>
          </p:nvPr>
        </p:nvSpPr>
        <p:spPr>
          <a:xfrm>
            <a:off x="5740823" y="5262296"/>
            <a:ext cx="5869987" cy="689515"/>
          </a:xfrm>
          <a:prstGeom prst="rect">
            <a:avLst/>
          </a:prstGeom>
          <a:noFill/>
          <a:ln>
            <a:noFill/>
          </a:ln>
        </p:spPr>
        <p:txBody>
          <a:bodyPr spcFirstLastPara="1" wrap="square" lIns="91425" tIns="45700" rIns="91425" bIns="45700" anchor="ctr" anchorCtr="0">
            <a:normAutofit/>
          </a:bodyPr>
          <a:lstStyle>
            <a:lvl1pPr marL="457200" lvl="0" indent="-228600" algn="r">
              <a:spcBef>
                <a:spcPts val="220"/>
              </a:spcBef>
              <a:spcAft>
                <a:spcPts val="0"/>
              </a:spcAft>
              <a:buSzPts val="1012"/>
              <a:buNone/>
              <a:defRPr sz="1100">
                <a:solidFill>
                  <a:schemeClr val="lt1"/>
                </a:solidFill>
              </a:defRPr>
            </a:lvl1pPr>
            <a:lvl2pPr marL="914400" lvl="1" indent="-228600" algn="l">
              <a:spcBef>
                <a:spcPts val="600"/>
              </a:spcBef>
              <a:spcAft>
                <a:spcPts val="0"/>
              </a:spcAft>
              <a:buSzPts val="1012"/>
              <a:buNone/>
              <a:defRPr sz="1100"/>
            </a:lvl2pPr>
            <a:lvl3pPr marL="1371600" lvl="2" indent="-228600" algn="l">
              <a:spcBef>
                <a:spcPts val="600"/>
              </a:spcBef>
              <a:spcAft>
                <a:spcPts val="0"/>
              </a:spcAft>
              <a:buSzPts val="920"/>
              <a:buNone/>
              <a:defRPr sz="1000"/>
            </a:lvl3pPr>
            <a:lvl4pPr marL="1828800" lvl="3" indent="-228600" algn="l">
              <a:spcBef>
                <a:spcPts val="600"/>
              </a:spcBef>
              <a:spcAft>
                <a:spcPts val="0"/>
              </a:spcAft>
              <a:buSzPts val="828"/>
              <a:buNone/>
              <a:defRPr sz="900"/>
            </a:lvl4pPr>
            <a:lvl5pPr marL="2286000" lvl="4" indent="-228600" algn="l">
              <a:spcBef>
                <a:spcPts val="600"/>
              </a:spcBef>
              <a:spcAft>
                <a:spcPts val="0"/>
              </a:spcAft>
              <a:buSzPts val="828"/>
              <a:buNone/>
              <a:defRPr sz="900"/>
            </a:lvl5pPr>
            <a:lvl6pPr marL="2743200" lvl="5" indent="-228600" algn="l">
              <a:spcBef>
                <a:spcPts val="600"/>
              </a:spcBef>
              <a:spcAft>
                <a:spcPts val="0"/>
              </a:spcAft>
              <a:buSzPts val="828"/>
              <a:buNone/>
              <a:defRPr sz="900"/>
            </a:lvl6pPr>
            <a:lvl7pPr marL="3200400" lvl="6" indent="-228600" algn="l">
              <a:spcBef>
                <a:spcPts val="600"/>
              </a:spcBef>
              <a:spcAft>
                <a:spcPts val="0"/>
              </a:spcAft>
              <a:buSzPts val="828"/>
              <a:buNone/>
              <a:defRPr sz="900"/>
            </a:lvl7pPr>
            <a:lvl8pPr marL="3657600" lvl="7" indent="-228600" algn="l">
              <a:spcBef>
                <a:spcPts val="600"/>
              </a:spcBef>
              <a:spcAft>
                <a:spcPts val="0"/>
              </a:spcAft>
              <a:buSzPts val="828"/>
              <a:buNone/>
              <a:defRPr sz="900"/>
            </a:lvl8pPr>
            <a:lvl9pPr marL="4114800" lvl="8" indent="-228600" algn="l">
              <a:spcBef>
                <a:spcPts val="600"/>
              </a:spcBef>
              <a:spcAft>
                <a:spcPts val="600"/>
              </a:spcAft>
              <a:buSzPts val="828"/>
              <a:buNone/>
              <a:defRPr sz="900"/>
            </a:lvl9pPr>
          </a:lstStyle>
          <a:p>
            <a:endParaRPr/>
          </a:p>
        </p:txBody>
      </p:sp>
      <p:sp>
        <p:nvSpPr>
          <p:cNvPr id="68" name="Google Shape;68;p30"/>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rgbClr val="ADC7DC"/>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30"/>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rgbClr val="ADC7DC"/>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30"/>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900">
                <a:solidFill>
                  <a:srgbClr val="ADC7DC"/>
                </a:solidFill>
                <a:latin typeface="Gill Sans"/>
                <a:ea typeface="Gill Sans"/>
                <a:cs typeface="Gill Sans"/>
                <a:sym typeface="Gill Sans"/>
              </a:defRPr>
            </a:lvl1pPr>
            <a:lvl2pPr marL="0" lvl="1" indent="0" algn="r">
              <a:spcBef>
                <a:spcPts val="0"/>
              </a:spcBef>
              <a:buNone/>
              <a:defRPr sz="900">
                <a:solidFill>
                  <a:srgbClr val="ADC7DC"/>
                </a:solidFill>
                <a:latin typeface="Gill Sans"/>
                <a:ea typeface="Gill Sans"/>
                <a:cs typeface="Gill Sans"/>
                <a:sym typeface="Gill Sans"/>
              </a:defRPr>
            </a:lvl2pPr>
            <a:lvl3pPr marL="0" lvl="2" indent="0" algn="r">
              <a:spcBef>
                <a:spcPts val="0"/>
              </a:spcBef>
              <a:buNone/>
              <a:defRPr sz="900">
                <a:solidFill>
                  <a:srgbClr val="ADC7DC"/>
                </a:solidFill>
                <a:latin typeface="Gill Sans"/>
                <a:ea typeface="Gill Sans"/>
                <a:cs typeface="Gill Sans"/>
                <a:sym typeface="Gill Sans"/>
              </a:defRPr>
            </a:lvl3pPr>
            <a:lvl4pPr marL="0" lvl="3" indent="0" algn="r">
              <a:spcBef>
                <a:spcPts val="0"/>
              </a:spcBef>
              <a:buNone/>
              <a:defRPr sz="900">
                <a:solidFill>
                  <a:srgbClr val="ADC7DC"/>
                </a:solidFill>
                <a:latin typeface="Gill Sans"/>
                <a:ea typeface="Gill Sans"/>
                <a:cs typeface="Gill Sans"/>
                <a:sym typeface="Gill Sans"/>
              </a:defRPr>
            </a:lvl4pPr>
            <a:lvl5pPr marL="0" lvl="4" indent="0" algn="r">
              <a:spcBef>
                <a:spcPts val="0"/>
              </a:spcBef>
              <a:buNone/>
              <a:defRPr sz="900">
                <a:solidFill>
                  <a:srgbClr val="ADC7DC"/>
                </a:solidFill>
                <a:latin typeface="Gill Sans"/>
                <a:ea typeface="Gill Sans"/>
                <a:cs typeface="Gill Sans"/>
                <a:sym typeface="Gill Sans"/>
              </a:defRPr>
            </a:lvl5pPr>
            <a:lvl6pPr marL="0" lvl="5" indent="0" algn="r">
              <a:spcBef>
                <a:spcPts val="0"/>
              </a:spcBef>
              <a:buNone/>
              <a:defRPr sz="900">
                <a:solidFill>
                  <a:srgbClr val="ADC7DC"/>
                </a:solidFill>
                <a:latin typeface="Gill Sans"/>
                <a:ea typeface="Gill Sans"/>
                <a:cs typeface="Gill Sans"/>
                <a:sym typeface="Gill Sans"/>
              </a:defRPr>
            </a:lvl6pPr>
            <a:lvl7pPr marL="0" lvl="6" indent="0" algn="r">
              <a:spcBef>
                <a:spcPts val="0"/>
              </a:spcBef>
              <a:buNone/>
              <a:defRPr sz="900">
                <a:solidFill>
                  <a:srgbClr val="ADC7DC"/>
                </a:solidFill>
                <a:latin typeface="Gill Sans"/>
                <a:ea typeface="Gill Sans"/>
                <a:cs typeface="Gill Sans"/>
                <a:sym typeface="Gill Sans"/>
              </a:defRPr>
            </a:lvl7pPr>
            <a:lvl8pPr marL="0" lvl="7" indent="0" algn="r">
              <a:spcBef>
                <a:spcPts val="0"/>
              </a:spcBef>
              <a:buNone/>
              <a:defRPr sz="900">
                <a:solidFill>
                  <a:srgbClr val="ADC7DC"/>
                </a:solidFill>
                <a:latin typeface="Gill Sans"/>
                <a:ea typeface="Gill Sans"/>
                <a:cs typeface="Gill Sans"/>
                <a:sym typeface="Gill Sans"/>
              </a:defRPr>
            </a:lvl8pPr>
            <a:lvl9pPr marL="0" lvl="8" indent="0" algn="r">
              <a:spcBef>
                <a:spcPts val="0"/>
              </a:spcBef>
              <a:buNone/>
              <a:defRPr sz="900">
                <a:solidFill>
                  <a:srgbClr val="ADC7DC"/>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mage avec légende" type="picTx">
  <p:cSld name="PICTURE_WITH_CAPTION_TEXT">
    <p:spTree>
      <p:nvGrpSpPr>
        <p:cNvPr id="1" name="Shape 71"/>
        <p:cNvGrpSpPr/>
        <p:nvPr/>
      </p:nvGrpSpPr>
      <p:grpSpPr>
        <a:xfrm>
          <a:off x="0" y="0"/>
          <a:ext cx="0" cy="0"/>
          <a:chOff x="0" y="0"/>
          <a:chExt cx="0" cy="0"/>
        </a:xfrm>
      </p:grpSpPr>
      <p:sp>
        <p:nvSpPr>
          <p:cNvPr id="72" name="Google Shape;72;p31"/>
          <p:cNvSpPr txBox="1">
            <a:spLocks noGrp="1"/>
          </p:cNvSpPr>
          <p:nvPr>
            <p:ph type="title"/>
          </p:nvPr>
        </p:nvSpPr>
        <p:spPr>
          <a:xfrm>
            <a:off x="581193" y="4693389"/>
            <a:ext cx="11029616"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400"/>
              <a:buFont typeface="Gill Sans"/>
              <a:buNone/>
              <a:defRPr sz="2400" b="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31"/>
          <p:cNvSpPr>
            <a:spLocks noGrp="1"/>
          </p:cNvSpPr>
          <p:nvPr>
            <p:ph type="pic" idx="2"/>
          </p:nvPr>
        </p:nvSpPr>
        <p:spPr>
          <a:xfrm>
            <a:off x="447817" y="599725"/>
            <a:ext cx="11290859" cy="3557252"/>
          </a:xfrm>
          <a:prstGeom prst="rect">
            <a:avLst/>
          </a:prstGeom>
          <a:noFill/>
          <a:ln>
            <a:noFill/>
          </a:ln>
        </p:spPr>
        <p:txBody>
          <a:bodyPr spcFirstLastPara="1" wrap="square" lIns="91425" tIns="45700" rIns="91425" bIns="45700" anchor="t" anchorCtr="0">
            <a:normAutofit/>
          </a:bodyPr>
          <a:lstStyle>
            <a:lvl1pPr marR="0" lvl="0" algn="ctr" rtl="0">
              <a:spcBef>
                <a:spcPts val="320"/>
              </a:spcBef>
              <a:spcAft>
                <a:spcPts val="0"/>
              </a:spcAft>
              <a:buClr>
                <a:schemeClr val="accent2"/>
              </a:buClr>
              <a:buSzPts val="1472"/>
              <a:buFont typeface="Noto Sans Symbols"/>
              <a:buNone/>
              <a:defRPr sz="1600" b="0" i="0" u="none" strike="noStrike" cap="none">
                <a:solidFill>
                  <a:schemeClr val="dk2"/>
                </a:solidFill>
                <a:latin typeface="Gill Sans"/>
                <a:ea typeface="Gill Sans"/>
                <a:cs typeface="Gill Sans"/>
                <a:sym typeface="Gill Sans"/>
              </a:defRPr>
            </a:lvl1pPr>
            <a:lvl2pPr marR="0" lvl="1" algn="l" rtl="0">
              <a:spcBef>
                <a:spcPts val="600"/>
              </a:spcBef>
              <a:spcAft>
                <a:spcPts val="0"/>
              </a:spcAft>
              <a:buClr>
                <a:schemeClr val="accent2"/>
              </a:buClr>
              <a:buSzPts val="1472"/>
              <a:buFont typeface="Noto Sans Symbols"/>
              <a:buNone/>
              <a:defRPr sz="1600" b="0" i="0" u="none" strike="noStrike" cap="none">
                <a:solidFill>
                  <a:schemeClr val="dk2"/>
                </a:solidFill>
                <a:latin typeface="Gill Sans"/>
                <a:ea typeface="Gill Sans"/>
                <a:cs typeface="Gill Sans"/>
                <a:sym typeface="Gill Sans"/>
              </a:defRPr>
            </a:lvl2pPr>
            <a:lvl3pPr marR="0" lvl="2" algn="l" rtl="0">
              <a:spcBef>
                <a:spcPts val="600"/>
              </a:spcBef>
              <a:spcAft>
                <a:spcPts val="0"/>
              </a:spcAft>
              <a:buClr>
                <a:schemeClr val="accent2"/>
              </a:buClr>
              <a:buSzPts val="1472"/>
              <a:buFont typeface="Noto Sans Symbols"/>
              <a:buNone/>
              <a:defRPr sz="1600" b="0" i="0" u="none" strike="noStrike" cap="none">
                <a:solidFill>
                  <a:schemeClr val="dk2"/>
                </a:solidFill>
                <a:latin typeface="Gill Sans"/>
                <a:ea typeface="Gill Sans"/>
                <a:cs typeface="Gill Sans"/>
                <a:sym typeface="Gill Sans"/>
              </a:defRPr>
            </a:lvl3pPr>
            <a:lvl4pPr marR="0" lvl="3" algn="l" rtl="0">
              <a:spcBef>
                <a:spcPts val="600"/>
              </a:spcBef>
              <a:spcAft>
                <a:spcPts val="0"/>
              </a:spcAft>
              <a:buClr>
                <a:schemeClr val="accent2"/>
              </a:buClr>
              <a:buSzPts val="1472"/>
              <a:buFont typeface="Noto Sans Symbols"/>
              <a:buNone/>
              <a:defRPr sz="1600" b="0" i="0" u="none" strike="noStrike" cap="none">
                <a:solidFill>
                  <a:schemeClr val="dk2"/>
                </a:solidFill>
                <a:latin typeface="Gill Sans"/>
                <a:ea typeface="Gill Sans"/>
                <a:cs typeface="Gill Sans"/>
                <a:sym typeface="Gill Sans"/>
              </a:defRPr>
            </a:lvl4pPr>
            <a:lvl5pPr marR="0" lvl="4" algn="l" rtl="0">
              <a:spcBef>
                <a:spcPts val="600"/>
              </a:spcBef>
              <a:spcAft>
                <a:spcPts val="0"/>
              </a:spcAft>
              <a:buClr>
                <a:schemeClr val="accent2"/>
              </a:buClr>
              <a:buSzPts val="1472"/>
              <a:buFont typeface="Noto Sans Symbols"/>
              <a:buNone/>
              <a:defRPr sz="1600" b="0" i="0" u="none" strike="noStrike" cap="none">
                <a:solidFill>
                  <a:schemeClr val="dk2"/>
                </a:solidFill>
                <a:latin typeface="Gill Sans"/>
                <a:ea typeface="Gill Sans"/>
                <a:cs typeface="Gill Sans"/>
                <a:sym typeface="Gill Sans"/>
              </a:defRPr>
            </a:lvl5pPr>
            <a:lvl6pPr marR="0" lvl="5" algn="l" rtl="0">
              <a:spcBef>
                <a:spcPts val="600"/>
              </a:spcBef>
              <a:spcAft>
                <a:spcPts val="0"/>
              </a:spcAft>
              <a:buClr>
                <a:schemeClr val="accent2"/>
              </a:buClr>
              <a:buSzPts val="1472"/>
              <a:buFont typeface="Noto Sans Symbols"/>
              <a:buNone/>
              <a:defRPr sz="1600" b="0" i="0" u="none" strike="noStrike" cap="none">
                <a:solidFill>
                  <a:schemeClr val="dk2"/>
                </a:solidFill>
                <a:latin typeface="Gill Sans"/>
                <a:ea typeface="Gill Sans"/>
                <a:cs typeface="Gill Sans"/>
                <a:sym typeface="Gill Sans"/>
              </a:defRPr>
            </a:lvl6pPr>
            <a:lvl7pPr marR="0" lvl="6" algn="l" rtl="0">
              <a:spcBef>
                <a:spcPts val="600"/>
              </a:spcBef>
              <a:spcAft>
                <a:spcPts val="0"/>
              </a:spcAft>
              <a:buClr>
                <a:schemeClr val="accent2"/>
              </a:buClr>
              <a:buSzPts val="1472"/>
              <a:buFont typeface="Noto Sans Symbols"/>
              <a:buNone/>
              <a:defRPr sz="1600" b="0" i="0" u="none" strike="noStrike" cap="none">
                <a:solidFill>
                  <a:schemeClr val="dk2"/>
                </a:solidFill>
                <a:latin typeface="Gill Sans"/>
                <a:ea typeface="Gill Sans"/>
                <a:cs typeface="Gill Sans"/>
                <a:sym typeface="Gill Sans"/>
              </a:defRPr>
            </a:lvl7pPr>
            <a:lvl8pPr marR="0" lvl="7" algn="l" rtl="0">
              <a:spcBef>
                <a:spcPts val="600"/>
              </a:spcBef>
              <a:spcAft>
                <a:spcPts val="0"/>
              </a:spcAft>
              <a:buClr>
                <a:schemeClr val="accent2"/>
              </a:buClr>
              <a:buSzPts val="1472"/>
              <a:buFont typeface="Noto Sans Symbols"/>
              <a:buNone/>
              <a:defRPr sz="1600" b="0" i="0" u="none" strike="noStrike" cap="none">
                <a:solidFill>
                  <a:schemeClr val="dk2"/>
                </a:solidFill>
                <a:latin typeface="Gill Sans"/>
                <a:ea typeface="Gill Sans"/>
                <a:cs typeface="Gill Sans"/>
                <a:sym typeface="Gill Sans"/>
              </a:defRPr>
            </a:lvl8pPr>
            <a:lvl9pPr marR="0" lvl="8" algn="l" rtl="0">
              <a:spcBef>
                <a:spcPts val="600"/>
              </a:spcBef>
              <a:spcAft>
                <a:spcPts val="600"/>
              </a:spcAft>
              <a:buClr>
                <a:schemeClr val="accent2"/>
              </a:buClr>
              <a:buSzPts val="1472"/>
              <a:buFont typeface="Noto Sans Symbols"/>
              <a:buNone/>
              <a:defRPr sz="1600" b="0" i="0" u="none" strike="noStrike" cap="none">
                <a:solidFill>
                  <a:schemeClr val="dk2"/>
                </a:solidFill>
                <a:latin typeface="Gill Sans"/>
                <a:ea typeface="Gill Sans"/>
                <a:cs typeface="Gill Sans"/>
                <a:sym typeface="Gill Sans"/>
              </a:defRPr>
            </a:lvl9pPr>
          </a:lstStyle>
          <a:p>
            <a:endParaRPr/>
          </a:p>
        </p:txBody>
      </p:sp>
      <p:sp>
        <p:nvSpPr>
          <p:cNvPr id="74" name="Google Shape;74;p31"/>
          <p:cNvSpPr txBox="1">
            <a:spLocks noGrp="1"/>
          </p:cNvSpPr>
          <p:nvPr>
            <p:ph type="body" idx="1"/>
          </p:nvPr>
        </p:nvSpPr>
        <p:spPr>
          <a:xfrm>
            <a:off x="581192" y="5260127"/>
            <a:ext cx="11029617" cy="598671"/>
          </a:xfrm>
          <a:prstGeom prst="rect">
            <a:avLst/>
          </a:prstGeom>
          <a:noFill/>
          <a:ln>
            <a:noFill/>
          </a:ln>
        </p:spPr>
        <p:txBody>
          <a:bodyPr spcFirstLastPara="1" wrap="square" lIns="91425" tIns="45700" rIns="91425" bIns="45700" anchor="ctr" anchorCtr="0">
            <a:normAutofit/>
          </a:bodyPr>
          <a:lstStyle>
            <a:lvl1pPr marL="457200" lvl="0" indent="-228600" algn="l">
              <a:spcBef>
                <a:spcPts val="240"/>
              </a:spcBef>
              <a:spcAft>
                <a:spcPts val="0"/>
              </a:spcAft>
              <a:buSzPts val="1104"/>
              <a:buNone/>
              <a:defRPr sz="1200"/>
            </a:lvl1pPr>
            <a:lvl2pPr marL="914400" lvl="1" indent="-228600" algn="l">
              <a:spcBef>
                <a:spcPts val="600"/>
              </a:spcBef>
              <a:spcAft>
                <a:spcPts val="0"/>
              </a:spcAft>
              <a:buSzPts val="1104"/>
              <a:buNone/>
              <a:defRPr sz="1200"/>
            </a:lvl2pPr>
            <a:lvl3pPr marL="1371600" lvl="2" indent="-228600" algn="l">
              <a:spcBef>
                <a:spcPts val="600"/>
              </a:spcBef>
              <a:spcAft>
                <a:spcPts val="0"/>
              </a:spcAft>
              <a:buSzPts val="920"/>
              <a:buNone/>
              <a:defRPr sz="1000"/>
            </a:lvl3pPr>
            <a:lvl4pPr marL="1828800" lvl="3" indent="-228600" algn="l">
              <a:spcBef>
                <a:spcPts val="600"/>
              </a:spcBef>
              <a:spcAft>
                <a:spcPts val="0"/>
              </a:spcAft>
              <a:buSzPts val="828"/>
              <a:buNone/>
              <a:defRPr sz="900"/>
            </a:lvl4pPr>
            <a:lvl5pPr marL="2286000" lvl="4" indent="-228600" algn="l">
              <a:spcBef>
                <a:spcPts val="600"/>
              </a:spcBef>
              <a:spcAft>
                <a:spcPts val="0"/>
              </a:spcAft>
              <a:buSzPts val="828"/>
              <a:buNone/>
              <a:defRPr sz="900"/>
            </a:lvl5pPr>
            <a:lvl6pPr marL="2743200" lvl="5" indent="-228600" algn="l">
              <a:spcBef>
                <a:spcPts val="600"/>
              </a:spcBef>
              <a:spcAft>
                <a:spcPts val="0"/>
              </a:spcAft>
              <a:buSzPts val="828"/>
              <a:buNone/>
              <a:defRPr sz="900"/>
            </a:lvl6pPr>
            <a:lvl7pPr marL="3200400" lvl="6" indent="-228600" algn="l">
              <a:spcBef>
                <a:spcPts val="600"/>
              </a:spcBef>
              <a:spcAft>
                <a:spcPts val="0"/>
              </a:spcAft>
              <a:buSzPts val="828"/>
              <a:buNone/>
              <a:defRPr sz="900"/>
            </a:lvl7pPr>
            <a:lvl8pPr marL="3657600" lvl="7" indent="-228600" algn="l">
              <a:spcBef>
                <a:spcPts val="600"/>
              </a:spcBef>
              <a:spcAft>
                <a:spcPts val="0"/>
              </a:spcAft>
              <a:buSzPts val="828"/>
              <a:buNone/>
              <a:defRPr sz="900"/>
            </a:lvl8pPr>
            <a:lvl9pPr marL="4114800" lvl="8" indent="-228600" algn="l">
              <a:spcBef>
                <a:spcPts val="600"/>
              </a:spcBef>
              <a:spcAft>
                <a:spcPts val="600"/>
              </a:spcAft>
              <a:buSzPts val="828"/>
              <a:buNone/>
              <a:defRPr sz="900"/>
            </a:lvl9pPr>
          </a:lstStyle>
          <a:p>
            <a:endParaRPr/>
          </a:p>
        </p:txBody>
      </p:sp>
      <p:sp>
        <p:nvSpPr>
          <p:cNvPr id="75" name="Google Shape;75;p31"/>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31"/>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31"/>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re et texte vertical" type="vertTx">
  <p:cSld name="VERTICAL_TEXT">
    <p:spTree>
      <p:nvGrpSpPr>
        <p:cNvPr id="1" name="Shape 78"/>
        <p:cNvGrpSpPr/>
        <p:nvPr/>
      </p:nvGrpSpPr>
      <p:grpSpPr>
        <a:xfrm>
          <a:off x="0" y="0"/>
          <a:ext cx="0" cy="0"/>
          <a:chOff x="0" y="0"/>
          <a:chExt cx="0" cy="0"/>
        </a:xfrm>
      </p:grpSpPr>
      <p:sp>
        <p:nvSpPr>
          <p:cNvPr id="79" name="Google Shape;79;p32"/>
          <p:cNvSpPr/>
          <p:nvPr/>
        </p:nvSpPr>
        <p:spPr>
          <a:xfrm>
            <a:off x="440286" y="614407"/>
            <a:ext cx="11309338" cy="11892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2"/>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32"/>
          <p:cNvSpPr txBox="1">
            <a:spLocks noGrp="1"/>
          </p:cNvSpPr>
          <p:nvPr>
            <p:ph type="body" idx="1"/>
          </p:nvPr>
        </p:nvSpPr>
        <p:spPr>
          <a:xfrm rot="5400000">
            <a:off x="4334603" y="-1417408"/>
            <a:ext cx="3522794" cy="11029616"/>
          </a:xfrm>
          <a:prstGeom prst="rect">
            <a:avLst/>
          </a:prstGeom>
          <a:noFill/>
          <a:ln>
            <a:noFill/>
          </a:ln>
        </p:spPr>
        <p:txBody>
          <a:bodyPr spcFirstLastPara="1" wrap="square" lIns="91425" tIns="45700" rIns="91425" bIns="45700" anchor="t" anchorCtr="0">
            <a:normAutofit/>
          </a:bodyPr>
          <a:lstStyle>
            <a:lvl1pPr marL="457200" lvl="0" indent="-333756" algn="l">
              <a:spcBef>
                <a:spcPts val="360"/>
              </a:spcBef>
              <a:spcAft>
                <a:spcPts val="0"/>
              </a:spcAft>
              <a:buSzPts val="1656"/>
              <a:buChar char="◼"/>
              <a:defRPr/>
            </a:lvl1pPr>
            <a:lvl2pPr marL="914400" lvl="1" indent="-322072" algn="l">
              <a:spcBef>
                <a:spcPts val="600"/>
              </a:spcBef>
              <a:spcAft>
                <a:spcPts val="0"/>
              </a:spcAft>
              <a:buSzPts val="1472"/>
              <a:buChar char="◼"/>
              <a:defRPr/>
            </a:lvl2pPr>
            <a:lvl3pPr marL="1371600" lvl="2" indent="-310388" algn="l">
              <a:spcBef>
                <a:spcPts val="600"/>
              </a:spcBef>
              <a:spcAft>
                <a:spcPts val="0"/>
              </a:spcAft>
              <a:buSzPts val="1288"/>
              <a:buChar char="◼"/>
              <a:defRPr/>
            </a:lvl3pPr>
            <a:lvl4pPr marL="1828800" lvl="3" indent="-298703" algn="l">
              <a:spcBef>
                <a:spcPts val="600"/>
              </a:spcBef>
              <a:spcAft>
                <a:spcPts val="0"/>
              </a:spcAft>
              <a:buSzPts val="1104"/>
              <a:buChar char="◼"/>
              <a:defRPr/>
            </a:lvl4pPr>
            <a:lvl5pPr marL="2286000" lvl="4" indent="-298704" algn="l">
              <a:spcBef>
                <a:spcPts val="600"/>
              </a:spcBef>
              <a:spcAft>
                <a:spcPts val="0"/>
              </a:spcAft>
              <a:buSzPts val="1104"/>
              <a:buChar char="◼"/>
              <a:defRPr/>
            </a:lvl5pPr>
            <a:lvl6pPr marL="2743200" lvl="5" indent="-333756" algn="l">
              <a:spcBef>
                <a:spcPts val="600"/>
              </a:spcBef>
              <a:spcAft>
                <a:spcPts val="0"/>
              </a:spcAft>
              <a:buSzPts val="1656"/>
              <a:buChar char="◼"/>
              <a:defRPr/>
            </a:lvl6pPr>
            <a:lvl7pPr marL="3200400" lvl="6" indent="-333756" algn="l">
              <a:spcBef>
                <a:spcPts val="600"/>
              </a:spcBef>
              <a:spcAft>
                <a:spcPts val="0"/>
              </a:spcAft>
              <a:buSzPts val="1656"/>
              <a:buChar char="◼"/>
              <a:defRPr/>
            </a:lvl7pPr>
            <a:lvl8pPr marL="3657600" lvl="7" indent="-333756" algn="l">
              <a:spcBef>
                <a:spcPts val="600"/>
              </a:spcBef>
              <a:spcAft>
                <a:spcPts val="0"/>
              </a:spcAft>
              <a:buSzPts val="1656"/>
              <a:buChar char="◼"/>
              <a:defRPr/>
            </a:lvl8pPr>
            <a:lvl9pPr marL="4114800" lvl="8" indent="-333756" algn="l">
              <a:spcBef>
                <a:spcPts val="600"/>
              </a:spcBef>
              <a:spcAft>
                <a:spcPts val="600"/>
              </a:spcAft>
              <a:buSzPts val="1656"/>
              <a:buChar char="◼"/>
              <a:defRPr/>
            </a:lvl9pPr>
          </a:lstStyle>
          <a:p>
            <a:endParaRPr/>
          </a:p>
        </p:txBody>
      </p:sp>
      <p:sp>
        <p:nvSpPr>
          <p:cNvPr id="82" name="Google Shape;82;p32"/>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32"/>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32"/>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2"/>
          <p:cNvSpPr txBox="1">
            <a:spLocks noGrp="1"/>
          </p:cNvSpPr>
          <p:nvPr>
            <p:ph type="title"/>
          </p:nvPr>
        </p:nvSpPr>
        <p:spPr>
          <a:xfrm>
            <a:off x="581192" y="705124"/>
            <a:ext cx="11029616" cy="1189554"/>
          </a:xfrm>
          <a:prstGeom prst="rect">
            <a:avLst/>
          </a:prstGeom>
          <a:noFill/>
          <a:ln>
            <a:noFill/>
          </a:ln>
        </p:spPr>
        <p:txBody>
          <a:bodyPr spcFirstLastPara="1" wrap="square" lIns="91425" tIns="45700" rIns="91425" bIns="45700" anchor="b" anchorCtr="0">
            <a:normAutofit/>
          </a:bodyPr>
          <a:lstStyle>
            <a:lvl1pPr marR="0" lvl="0" algn="l" rtl="0">
              <a:spcBef>
                <a:spcPts val="0"/>
              </a:spcBef>
              <a:spcAft>
                <a:spcPts val="0"/>
              </a:spcAft>
              <a:buClr>
                <a:schemeClr val="lt1"/>
              </a:buClr>
              <a:buSzPts val="2800"/>
              <a:buFont typeface="Gill Sans"/>
              <a:buNone/>
              <a:defRPr sz="2800" b="0" i="0" u="none" strike="noStrike" cap="none">
                <a:solidFill>
                  <a:schemeClr val="lt1"/>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7" name="Google Shape;7;p22"/>
          <p:cNvSpPr txBox="1">
            <a:spLocks noGrp="1"/>
          </p:cNvSpPr>
          <p:nvPr>
            <p:ph type="body" idx="1"/>
          </p:nvPr>
        </p:nvSpPr>
        <p:spPr>
          <a:xfrm>
            <a:off x="581192" y="2336003"/>
            <a:ext cx="11029616" cy="3522794"/>
          </a:xfrm>
          <a:prstGeom prst="rect">
            <a:avLst/>
          </a:prstGeom>
          <a:noFill/>
          <a:ln>
            <a:noFill/>
          </a:ln>
        </p:spPr>
        <p:txBody>
          <a:bodyPr spcFirstLastPara="1" wrap="square" lIns="91425" tIns="45700" rIns="91425" bIns="45700" anchor="ctr" anchorCtr="0">
            <a:normAutofit/>
          </a:bodyPr>
          <a:lstStyle>
            <a:lvl1pPr marL="457200" marR="0" lvl="0" indent="-333756" algn="l" rtl="0">
              <a:spcBef>
                <a:spcPts val="360"/>
              </a:spcBef>
              <a:spcAft>
                <a:spcPts val="0"/>
              </a:spcAft>
              <a:buClr>
                <a:schemeClr val="accent2"/>
              </a:buClr>
              <a:buSzPts val="1656"/>
              <a:buFont typeface="Noto Sans Symbols"/>
              <a:buChar char="◼"/>
              <a:defRPr sz="1800" b="0" i="0" u="none" strike="noStrike" cap="none">
                <a:solidFill>
                  <a:schemeClr val="dk2"/>
                </a:solidFill>
                <a:latin typeface="Gill Sans"/>
                <a:ea typeface="Gill Sans"/>
                <a:cs typeface="Gill Sans"/>
                <a:sym typeface="Gill Sans"/>
              </a:defRPr>
            </a:lvl1pPr>
            <a:lvl2pPr marL="914400" marR="0" lvl="1" indent="-322072" algn="l" rtl="0">
              <a:spcBef>
                <a:spcPts val="600"/>
              </a:spcBef>
              <a:spcAft>
                <a:spcPts val="0"/>
              </a:spcAft>
              <a:buClr>
                <a:schemeClr val="accent2"/>
              </a:buClr>
              <a:buSzPts val="1472"/>
              <a:buFont typeface="Noto Sans Symbols"/>
              <a:buChar char="◼"/>
              <a:defRPr sz="1600" b="0" i="0" u="none" strike="noStrike" cap="none">
                <a:solidFill>
                  <a:schemeClr val="dk2"/>
                </a:solidFill>
                <a:latin typeface="Gill Sans"/>
                <a:ea typeface="Gill Sans"/>
                <a:cs typeface="Gill Sans"/>
                <a:sym typeface="Gill Sans"/>
              </a:defRPr>
            </a:lvl2pPr>
            <a:lvl3pPr marL="1371600" marR="0" lvl="2" indent="-310388" algn="l" rtl="0">
              <a:spcBef>
                <a:spcPts val="600"/>
              </a:spcBef>
              <a:spcAft>
                <a:spcPts val="0"/>
              </a:spcAft>
              <a:buClr>
                <a:schemeClr val="accent2"/>
              </a:buClr>
              <a:buSzPts val="1288"/>
              <a:buFont typeface="Noto Sans Symbols"/>
              <a:buChar char="◼"/>
              <a:defRPr sz="1400" b="0" i="0" u="none" strike="noStrike" cap="none">
                <a:solidFill>
                  <a:schemeClr val="dk2"/>
                </a:solidFill>
                <a:latin typeface="Gill Sans"/>
                <a:ea typeface="Gill Sans"/>
                <a:cs typeface="Gill Sans"/>
                <a:sym typeface="Gill Sans"/>
              </a:defRPr>
            </a:lvl3pPr>
            <a:lvl4pPr marL="1828800" marR="0" lvl="3" indent="-298703" algn="l" rtl="0">
              <a:spcBef>
                <a:spcPts val="600"/>
              </a:spcBef>
              <a:spcAft>
                <a:spcPts val="0"/>
              </a:spcAft>
              <a:buClr>
                <a:schemeClr val="accent2"/>
              </a:buClr>
              <a:buSzPts val="1104"/>
              <a:buFont typeface="Noto Sans Symbols"/>
              <a:buChar char="◼"/>
              <a:defRPr sz="1200" b="0" i="0" u="none" strike="noStrike" cap="none">
                <a:solidFill>
                  <a:schemeClr val="dk2"/>
                </a:solidFill>
                <a:latin typeface="Gill Sans"/>
                <a:ea typeface="Gill Sans"/>
                <a:cs typeface="Gill Sans"/>
                <a:sym typeface="Gill Sans"/>
              </a:defRPr>
            </a:lvl4pPr>
            <a:lvl5pPr marL="2286000" marR="0" lvl="4" indent="-298704" algn="l" rtl="0">
              <a:spcBef>
                <a:spcPts val="600"/>
              </a:spcBef>
              <a:spcAft>
                <a:spcPts val="0"/>
              </a:spcAft>
              <a:buClr>
                <a:schemeClr val="accent2"/>
              </a:buClr>
              <a:buSzPts val="1104"/>
              <a:buFont typeface="Noto Sans Symbols"/>
              <a:buChar char="◼"/>
              <a:defRPr sz="1200" b="0" i="0" u="none" strike="noStrike" cap="none">
                <a:solidFill>
                  <a:schemeClr val="dk2"/>
                </a:solidFill>
                <a:latin typeface="Gill Sans"/>
                <a:ea typeface="Gill Sans"/>
                <a:cs typeface="Gill Sans"/>
                <a:sym typeface="Gill Sans"/>
              </a:defRPr>
            </a:lvl5pPr>
            <a:lvl6pPr marL="2743200" marR="0" lvl="5" indent="-298704" algn="l" rtl="0">
              <a:spcBef>
                <a:spcPts val="600"/>
              </a:spcBef>
              <a:spcAft>
                <a:spcPts val="0"/>
              </a:spcAft>
              <a:buClr>
                <a:schemeClr val="accent2"/>
              </a:buClr>
              <a:buSzPts val="1104"/>
              <a:buFont typeface="Noto Sans Symbols"/>
              <a:buChar char="◼"/>
              <a:defRPr sz="1200" b="0" i="0" u="none" strike="noStrike" cap="none">
                <a:solidFill>
                  <a:schemeClr val="dk2"/>
                </a:solidFill>
                <a:latin typeface="Gill Sans"/>
                <a:ea typeface="Gill Sans"/>
                <a:cs typeface="Gill Sans"/>
                <a:sym typeface="Gill Sans"/>
              </a:defRPr>
            </a:lvl6pPr>
            <a:lvl7pPr marL="3200400" marR="0" lvl="6" indent="-298704" algn="l" rtl="0">
              <a:spcBef>
                <a:spcPts val="600"/>
              </a:spcBef>
              <a:spcAft>
                <a:spcPts val="0"/>
              </a:spcAft>
              <a:buClr>
                <a:schemeClr val="accent2"/>
              </a:buClr>
              <a:buSzPts val="1104"/>
              <a:buFont typeface="Noto Sans Symbols"/>
              <a:buChar char="◼"/>
              <a:defRPr sz="1200" b="0" i="0" u="none" strike="noStrike" cap="none">
                <a:solidFill>
                  <a:schemeClr val="dk2"/>
                </a:solidFill>
                <a:latin typeface="Gill Sans"/>
                <a:ea typeface="Gill Sans"/>
                <a:cs typeface="Gill Sans"/>
                <a:sym typeface="Gill Sans"/>
              </a:defRPr>
            </a:lvl7pPr>
            <a:lvl8pPr marL="3657600" marR="0" lvl="7" indent="-298703" algn="l" rtl="0">
              <a:spcBef>
                <a:spcPts val="600"/>
              </a:spcBef>
              <a:spcAft>
                <a:spcPts val="0"/>
              </a:spcAft>
              <a:buClr>
                <a:schemeClr val="accent2"/>
              </a:buClr>
              <a:buSzPts val="1104"/>
              <a:buFont typeface="Noto Sans Symbols"/>
              <a:buChar char="◼"/>
              <a:defRPr sz="1200" b="0" i="0" u="none" strike="noStrike" cap="none">
                <a:solidFill>
                  <a:schemeClr val="dk2"/>
                </a:solidFill>
                <a:latin typeface="Gill Sans"/>
                <a:ea typeface="Gill Sans"/>
                <a:cs typeface="Gill Sans"/>
                <a:sym typeface="Gill Sans"/>
              </a:defRPr>
            </a:lvl8pPr>
            <a:lvl9pPr marL="4114800" marR="0" lvl="8" indent="-298703" algn="l" rtl="0">
              <a:spcBef>
                <a:spcPts val="600"/>
              </a:spcBef>
              <a:spcAft>
                <a:spcPts val="600"/>
              </a:spcAft>
              <a:buClr>
                <a:schemeClr val="accent2"/>
              </a:buClr>
              <a:buSzPts val="1104"/>
              <a:buFont typeface="Noto Sans Symbols"/>
              <a:buChar char="◼"/>
              <a:defRPr sz="1200" b="0" i="0" u="none" strike="noStrike" cap="none">
                <a:solidFill>
                  <a:schemeClr val="dk2"/>
                </a:solidFill>
                <a:latin typeface="Gill Sans"/>
                <a:ea typeface="Gill Sans"/>
                <a:cs typeface="Gill Sans"/>
                <a:sym typeface="Gill Sans"/>
              </a:defRPr>
            </a:lvl9pPr>
          </a:lstStyle>
          <a:p>
            <a:endParaRPr/>
          </a:p>
        </p:txBody>
      </p:sp>
      <p:sp>
        <p:nvSpPr>
          <p:cNvPr id="8" name="Google Shape;8;p22"/>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chemeClr val="accent2"/>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9" name="Google Shape;9;p22"/>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chemeClr val="accent2"/>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10" name="Google Shape;10;p22"/>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2"/>
                </a:solidFill>
                <a:latin typeface="Gill Sans"/>
                <a:ea typeface="Gill Sans"/>
                <a:cs typeface="Gill Sans"/>
                <a:sym typeface="Gill Sans"/>
              </a:defRPr>
            </a:lvl1pPr>
            <a:lvl2pPr marL="0" marR="0" lvl="1" indent="0" algn="r" rtl="0">
              <a:spcBef>
                <a:spcPts val="0"/>
              </a:spcBef>
              <a:buNone/>
              <a:defRPr sz="900" b="0" i="0" u="none" strike="noStrike" cap="none">
                <a:solidFill>
                  <a:schemeClr val="accent2"/>
                </a:solidFill>
                <a:latin typeface="Gill Sans"/>
                <a:ea typeface="Gill Sans"/>
                <a:cs typeface="Gill Sans"/>
                <a:sym typeface="Gill Sans"/>
              </a:defRPr>
            </a:lvl2pPr>
            <a:lvl3pPr marL="0" marR="0" lvl="2" indent="0" algn="r" rtl="0">
              <a:spcBef>
                <a:spcPts val="0"/>
              </a:spcBef>
              <a:buNone/>
              <a:defRPr sz="900" b="0" i="0" u="none" strike="noStrike" cap="none">
                <a:solidFill>
                  <a:schemeClr val="accent2"/>
                </a:solidFill>
                <a:latin typeface="Gill Sans"/>
                <a:ea typeface="Gill Sans"/>
                <a:cs typeface="Gill Sans"/>
                <a:sym typeface="Gill Sans"/>
              </a:defRPr>
            </a:lvl3pPr>
            <a:lvl4pPr marL="0" marR="0" lvl="3" indent="0" algn="r" rtl="0">
              <a:spcBef>
                <a:spcPts val="0"/>
              </a:spcBef>
              <a:buNone/>
              <a:defRPr sz="900" b="0" i="0" u="none" strike="noStrike" cap="none">
                <a:solidFill>
                  <a:schemeClr val="accent2"/>
                </a:solidFill>
                <a:latin typeface="Gill Sans"/>
                <a:ea typeface="Gill Sans"/>
                <a:cs typeface="Gill Sans"/>
                <a:sym typeface="Gill Sans"/>
              </a:defRPr>
            </a:lvl4pPr>
            <a:lvl5pPr marL="0" marR="0" lvl="4" indent="0" algn="r" rtl="0">
              <a:spcBef>
                <a:spcPts val="0"/>
              </a:spcBef>
              <a:buNone/>
              <a:defRPr sz="900" b="0" i="0" u="none" strike="noStrike" cap="none">
                <a:solidFill>
                  <a:schemeClr val="accent2"/>
                </a:solidFill>
                <a:latin typeface="Gill Sans"/>
                <a:ea typeface="Gill Sans"/>
                <a:cs typeface="Gill Sans"/>
                <a:sym typeface="Gill Sans"/>
              </a:defRPr>
            </a:lvl5pPr>
            <a:lvl6pPr marL="0" marR="0" lvl="5" indent="0" algn="r" rtl="0">
              <a:spcBef>
                <a:spcPts val="0"/>
              </a:spcBef>
              <a:buNone/>
              <a:defRPr sz="900" b="0" i="0" u="none" strike="noStrike" cap="none">
                <a:solidFill>
                  <a:schemeClr val="accent2"/>
                </a:solidFill>
                <a:latin typeface="Gill Sans"/>
                <a:ea typeface="Gill Sans"/>
                <a:cs typeface="Gill Sans"/>
                <a:sym typeface="Gill Sans"/>
              </a:defRPr>
            </a:lvl6pPr>
            <a:lvl7pPr marL="0" marR="0" lvl="6" indent="0" algn="r" rtl="0">
              <a:spcBef>
                <a:spcPts val="0"/>
              </a:spcBef>
              <a:buNone/>
              <a:defRPr sz="900" b="0" i="0" u="none" strike="noStrike" cap="none">
                <a:solidFill>
                  <a:schemeClr val="accent2"/>
                </a:solidFill>
                <a:latin typeface="Gill Sans"/>
                <a:ea typeface="Gill Sans"/>
                <a:cs typeface="Gill Sans"/>
                <a:sym typeface="Gill Sans"/>
              </a:defRPr>
            </a:lvl7pPr>
            <a:lvl8pPr marL="0" marR="0" lvl="7" indent="0" algn="r" rtl="0">
              <a:spcBef>
                <a:spcPts val="0"/>
              </a:spcBef>
              <a:buNone/>
              <a:defRPr sz="900" b="0" i="0" u="none" strike="noStrike" cap="none">
                <a:solidFill>
                  <a:schemeClr val="accent2"/>
                </a:solidFill>
                <a:latin typeface="Gill Sans"/>
                <a:ea typeface="Gill Sans"/>
                <a:cs typeface="Gill Sans"/>
                <a:sym typeface="Gill Sans"/>
              </a:defRPr>
            </a:lvl8pPr>
            <a:lvl9pPr marL="0" marR="0" lvl="8" indent="0" algn="r" rtl="0">
              <a:spcBef>
                <a:spcPts val="0"/>
              </a:spcBef>
              <a:buNone/>
              <a:defRPr sz="900" b="0" i="0" u="none" strike="noStrike" cap="none">
                <a:solidFill>
                  <a:schemeClr val="accent2"/>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r-FR"/>
              <a:t>‹N°›</a:t>
            </a:fld>
            <a:endParaRPr/>
          </a:p>
        </p:txBody>
      </p:sp>
      <p:sp>
        <p:nvSpPr>
          <p:cNvPr id="11" name="Google Shape;11;p22"/>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2"/>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2"/>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00000">
              <a:srgbClr val="E9D7B6"/>
            </a:gs>
          </a:gsLst>
          <a:lin ang="5400000" scaled="0"/>
        </a:gradFill>
        <a:effectLst/>
      </p:bgPr>
    </p:bg>
    <p:spTree>
      <p:nvGrpSpPr>
        <p:cNvPr id="1" name="Shape 95"/>
        <p:cNvGrpSpPr/>
        <p:nvPr/>
      </p:nvGrpSpPr>
      <p:grpSpPr>
        <a:xfrm>
          <a:off x="0" y="0"/>
          <a:ext cx="0" cy="0"/>
          <a:chOff x="0" y="0"/>
          <a:chExt cx="0" cy="0"/>
        </a:xfrm>
      </p:grpSpPr>
      <p:sp>
        <p:nvSpPr>
          <p:cNvPr id="96" name="Google Shape;96;p1"/>
          <p:cNvSpPr txBox="1">
            <a:spLocks noGrp="1"/>
          </p:cNvSpPr>
          <p:nvPr>
            <p:ph type="ctrTitle"/>
          </p:nvPr>
        </p:nvSpPr>
        <p:spPr>
          <a:xfrm>
            <a:off x="1065212" y="672548"/>
            <a:ext cx="8915399" cy="2262781"/>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chemeClr val="accent1"/>
              </a:buClr>
              <a:buSzPts val="3600"/>
              <a:buFont typeface="Gill Sans"/>
              <a:buNone/>
            </a:pPr>
            <a:r>
              <a:rPr lang="fr-FR" dirty="0"/>
              <a:t>COMPAGNIE DES ARCHERS MACONNAIS</a:t>
            </a:r>
            <a:endParaRPr dirty="0"/>
          </a:p>
        </p:txBody>
      </p:sp>
      <p:sp>
        <p:nvSpPr>
          <p:cNvPr id="97" name="Google Shape;97;p1"/>
          <p:cNvSpPr txBox="1">
            <a:spLocks noGrp="1"/>
          </p:cNvSpPr>
          <p:nvPr>
            <p:ph type="subTitle" idx="1"/>
          </p:nvPr>
        </p:nvSpPr>
        <p:spPr>
          <a:xfrm>
            <a:off x="2483195" y="3614682"/>
            <a:ext cx="8383588" cy="1126283"/>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2815"/>
              <a:buNone/>
            </a:pPr>
            <a:r>
              <a:rPr lang="fr-FR" sz="3060" dirty="0">
                <a:solidFill>
                  <a:srgbClr val="59473F"/>
                </a:solidFill>
              </a:rPr>
              <a:t>ASSEMBLÉE GÉNÉRALE 13 Janvier 2024</a:t>
            </a:r>
            <a:endParaRPr dirty="0"/>
          </a:p>
          <a:p>
            <a:pPr marL="0" lvl="0" indent="0" algn="l" rtl="0">
              <a:lnSpc>
                <a:spcPct val="80000"/>
              </a:lnSpc>
              <a:spcBef>
                <a:spcPts val="1212"/>
              </a:spcBef>
              <a:spcAft>
                <a:spcPts val="0"/>
              </a:spcAft>
              <a:buSzPts val="2815"/>
              <a:buNone/>
            </a:pPr>
            <a:r>
              <a:rPr lang="fr-FR" sz="3060" dirty="0">
                <a:solidFill>
                  <a:srgbClr val="59473F"/>
                </a:solidFill>
              </a:rPr>
              <a:t>(SAISON DU 1/09/2022 AU 31/08/2023)</a:t>
            </a:r>
            <a:endParaRPr dirty="0"/>
          </a:p>
          <a:p>
            <a:pPr marL="0" lvl="0" indent="0" algn="l" rtl="0">
              <a:lnSpc>
                <a:spcPct val="80000"/>
              </a:lnSpc>
              <a:spcBef>
                <a:spcPts val="872"/>
              </a:spcBef>
              <a:spcAft>
                <a:spcPts val="0"/>
              </a:spcAft>
              <a:buSzPts val="1251"/>
              <a:buNone/>
            </a:pPr>
            <a:endParaRPr sz="1360" dirty="0"/>
          </a:p>
        </p:txBody>
      </p:sp>
      <p:sp>
        <p:nvSpPr>
          <p:cNvPr id="98" name="Google Shape;98;p1"/>
          <p:cNvSpPr txBox="1"/>
          <p:nvPr/>
        </p:nvSpPr>
        <p:spPr>
          <a:xfrm>
            <a:off x="3036681" y="4850296"/>
            <a:ext cx="5782225" cy="83099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fr-FR" sz="4800" b="1" i="0" u="none" strike="noStrike" cap="none" dirty="0">
                <a:solidFill>
                  <a:srgbClr val="B85B22"/>
                </a:solidFill>
                <a:latin typeface="Gill Sans"/>
                <a:ea typeface="Gill Sans"/>
                <a:cs typeface="Gill Sans"/>
                <a:sym typeface="Gill Sans"/>
              </a:rPr>
              <a:t>RAPPORT MORAL</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8">
                                            <p:txEl>
                                              <p:pRg st="0" end="0"/>
                                            </p:txEl>
                                          </p:spTgt>
                                        </p:tgtEl>
                                        <p:attrNameLst>
                                          <p:attrName>style.visibility</p:attrName>
                                        </p:attrNameLst>
                                      </p:cBhvr>
                                      <p:to>
                                        <p:strVal val="visible"/>
                                      </p:to>
                                    </p:set>
                                    <p:animEffect transition="in" filter="fade">
                                      <p:cBhvr>
                                        <p:cTn id="7" dur="1000"/>
                                        <p:tgtEl>
                                          <p:spTgt spid="9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11"/>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chemeClr val="lt1"/>
              </a:buClr>
              <a:buSzPts val="2800"/>
              <a:buFont typeface="Gill Sans"/>
              <a:buNone/>
            </a:pPr>
            <a:r>
              <a:rPr lang="fr-FR" b="1" dirty="0"/>
              <a:t>LES BÉNÉVOLES</a:t>
            </a:r>
            <a:endParaRPr b="1" dirty="0"/>
          </a:p>
        </p:txBody>
      </p:sp>
      <p:sp>
        <p:nvSpPr>
          <p:cNvPr id="156" name="Google Shape;156;p11"/>
          <p:cNvSpPr txBox="1">
            <a:spLocks noGrp="1"/>
          </p:cNvSpPr>
          <p:nvPr>
            <p:ph type="body" idx="1"/>
          </p:nvPr>
        </p:nvSpPr>
        <p:spPr>
          <a:xfrm>
            <a:off x="581192" y="2047164"/>
            <a:ext cx="11029615" cy="4653887"/>
          </a:xfrm>
          <a:prstGeom prst="rect">
            <a:avLst/>
          </a:prstGeom>
          <a:noFill/>
          <a:ln>
            <a:noFill/>
          </a:ln>
        </p:spPr>
        <p:txBody>
          <a:bodyPr spcFirstLastPara="1" wrap="square" lIns="91425" tIns="45700" rIns="91425" bIns="45700" anchor="ctr" anchorCtr="0">
            <a:normAutofit fontScale="92500" lnSpcReduction="10000"/>
          </a:bodyPr>
          <a:lstStyle/>
          <a:p>
            <a:pPr marL="306000" lvl="0" indent="-288474" algn="just" rtl="0">
              <a:spcBef>
                <a:spcPts val="0"/>
              </a:spcBef>
              <a:spcAft>
                <a:spcPts val="0"/>
              </a:spcAft>
              <a:buSzPts val="2300"/>
              <a:buFont typeface="Arial"/>
              <a:buChar char="◼"/>
            </a:pPr>
            <a:r>
              <a:rPr lang="fr-FR" sz="2300" dirty="0">
                <a:latin typeface="Arial"/>
                <a:ea typeface="Arial"/>
                <a:cs typeface="Arial"/>
                <a:sym typeface="Arial"/>
              </a:rPr>
              <a:t>L’année 2023 a été une année de forte mobilisation des bénévoles notamment pour la tenue du bouquet provincial qui a mobilisé quelques 60 bénévoles du club ou de l’extérieur. Encore une fois merci à eux </a:t>
            </a:r>
          </a:p>
          <a:p>
            <a:pPr marL="306000" lvl="0" indent="-288474" algn="just" rtl="0">
              <a:spcBef>
                <a:spcPts val="0"/>
              </a:spcBef>
              <a:spcAft>
                <a:spcPts val="0"/>
              </a:spcAft>
              <a:buSzPts val="2300"/>
              <a:buFont typeface="Arial"/>
              <a:buChar char="◼"/>
            </a:pPr>
            <a:endParaRPr lang="fr-FR" sz="2300" dirty="0">
              <a:latin typeface="Arial"/>
              <a:ea typeface="Arial"/>
              <a:cs typeface="Arial"/>
              <a:sym typeface="Arial"/>
            </a:endParaRPr>
          </a:p>
          <a:p>
            <a:pPr marL="306000" lvl="0" indent="-288474" algn="just" rtl="0">
              <a:spcBef>
                <a:spcPts val="0"/>
              </a:spcBef>
              <a:spcAft>
                <a:spcPts val="0"/>
              </a:spcAft>
              <a:buSzPts val="2300"/>
              <a:buFont typeface="Arial"/>
              <a:buChar char="◼"/>
            </a:pPr>
            <a:r>
              <a:rPr lang="fr-FR" sz="2300" dirty="0">
                <a:latin typeface="Arial"/>
                <a:ea typeface="Arial"/>
                <a:cs typeface="Arial"/>
                <a:sym typeface="Arial"/>
              </a:rPr>
              <a:t>Le bénévolat reste le moteur essentiel de la vie de la Compagnie comme de toutes associations.</a:t>
            </a:r>
          </a:p>
          <a:p>
            <a:pPr marL="306000" lvl="0" indent="-288474" algn="just" rtl="0">
              <a:spcBef>
                <a:spcPts val="0"/>
              </a:spcBef>
              <a:spcAft>
                <a:spcPts val="0"/>
              </a:spcAft>
              <a:buSzPts val="2300"/>
              <a:buFont typeface="Arial"/>
              <a:buChar char="◼"/>
            </a:pPr>
            <a:r>
              <a:rPr lang="fr-FR" sz="2300" dirty="0">
                <a:latin typeface="Arial"/>
                <a:ea typeface="Arial"/>
                <a:cs typeface="Arial"/>
                <a:sym typeface="Arial"/>
              </a:rPr>
              <a:t>2023 a été une année de sollicitations pour l’encadrement des manifestations que nous avons pu organiser et pour la réalisation de travaux soit d’entretien, soit de préparatoire au bouquets provincial (décors, entretien jeu d’arc, etc.)</a:t>
            </a:r>
          </a:p>
          <a:p>
            <a:pPr marL="306000" lvl="0" indent="-288474" algn="just" rtl="0">
              <a:spcBef>
                <a:spcPts val="0"/>
              </a:spcBef>
              <a:spcAft>
                <a:spcPts val="0"/>
              </a:spcAft>
              <a:buSzPts val="2300"/>
              <a:buFont typeface="Arial"/>
              <a:buChar char="◼"/>
            </a:pPr>
            <a:endParaRPr lang="fr-FR" sz="2300" dirty="0">
              <a:latin typeface="Arial"/>
              <a:ea typeface="Arial"/>
              <a:cs typeface="Arial"/>
              <a:sym typeface="Arial"/>
            </a:endParaRPr>
          </a:p>
          <a:p>
            <a:pPr marL="306000" lvl="0" indent="-288474" algn="just" rtl="0">
              <a:spcBef>
                <a:spcPts val="0"/>
              </a:spcBef>
              <a:spcAft>
                <a:spcPts val="0"/>
              </a:spcAft>
              <a:buSzPts val="2300"/>
              <a:buFont typeface="Arial"/>
              <a:buChar char="◼"/>
            </a:pPr>
            <a:r>
              <a:rPr lang="fr-FR" sz="2300" dirty="0">
                <a:latin typeface="Arial"/>
                <a:ea typeface="Arial"/>
                <a:cs typeface="Arial"/>
                <a:sym typeface="Arial"/>
              </a:rPr>
              <a:t>Sans bénévoles pas de tenue de concours possibles, pas d’école d’arc, pas de groupes d’entraînement ou d’initiation, pas d’encadrement des groupes sport adapté ou para tir à l’arc, pas de maintenance du matériel, pas de buvette, pas d’organisation de manifestation importante, pas d’ouverture de la compagnie aux entraînements, pas de projet ! </a:t>
            </a:r>
          </a:p>
          <a:p>
            <a:pPr marL="306000" lvl="0" indent="-288474" algn="just" rtl="0">
              <a:spcBef>
                <a:spcPts val="0"/>
              </a:spcBef>
              <a:spcAft>
                <a:spcPts val="0"/>
              </a:spcAft>
              <a:buSzPts val="2300"/>
              <a:buFont typeface="Arial"/>
              <a:buChar char="◼"/>
            </a:pPr>
            <a:endParaRPr lang="fr-FR" sz="2300" dirty="0">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3B22A7-61CE-AE0C-E779-28E21993C492}"/>
              </a:ext>
            </a:extLst>
          </p:cNvPr>
          <p:cNvSpPr>
            <a:spLocks noGrp="1"/>
          </p:cNvSpPr>
          <p:nvPr>
            <p:ph type="title"/>
          </p:nvPr>
        </p:nvSpPr>
        <p:spPr/>
        <p:txBody>
          <a:bodyPr/>
          <a:lstStyle/>
          <a:p>
            <a:pPr algn="ctr"/>
            <a:r>
              <a:rPr lang="fr-FR" b="1" dirty="0"/>
              <a:t>LES BÉNÉVOLES</a:t>
            </a:r>
            <a:endParaRPr lang="fr-FR" dirty="0"/>
          </a:p>
        </p:txBody>
      </p:sp>
      <p:sp>
        <p:nvSpPr>
          <p:cNvPr id="3" name="Espace réservé du texte 2">
            <a:extLst>
              <a:ext uri="{FF2B5EF4-FFF2-40B4-BE49-F238E27FC236}">
                <a16:creationId xmlns:a16="http://schemas.microsoft.com/office/drawing/2014/main" id="{5E407759-CB51-3A26-897F-3E4E76FE259D}"/>
              </a:ext>
            </a:extLst>
          </p:cNvPr>
          <p:cNvSpPr>
            <a:spLocks noGrp="1"/>
          </p:cNvSpPr>
          <p:nvPr>
            <p:ph type="body" idx="1"/>
          </p:nvPr>
        </p:nvSpPr>
        <p:spPr/>
        <p:txBody>
          <a:bodyPr/>
          <a:lstStyle/>
          <a:p>
            <a:pPr marL="306000" lvl="0" indent="-288474" algn="just" rtl="0">
              <a:spcBef>
                <a:spcPts val="0"/>
              </a:spcBef>
              <a:spcAft>
                <a:spcPts val="0"/>
              </a:spcAft>
              <a:buSzPts val="2300"/>
              <a:buFont typeface="Arial"/>
              <a:buChar char="◼"/>
            </a:pPr>
            <a:r>
              <a:rPr lang="fr-FR" sz="1800" dirty="0">
                <a:latin typeface="Arial"/>
                <a:ea typeface="Arial"/>
                <a:cs typeface="Arial"/>
                <a:sym typeface="Arial"/>
              </a:rPr>
              <a:t>Sans vous il ne se passe RIEN ou pas grand-chose et sans activité, les installations que nous avons la chance de vivre perdraient vite de leurs attractivités.</a:t>
            </a:r>
          </a:p>
          <a:p>
            <a:pPr marL="306000" lvl="0" indent="-288474" algn="just" rtl="0">
              <a:spcBef>
                <a:spcPts val="0"/>
              </a:spcBef>
              <a:spcAft>
                <a:spcPts val="0"/>
              </a:spcAft>
              <a:buSzPts val="2300"/>
              <a:buFont typeface="Arial"/>
              <a:buChar char="◼"/>
            </a:pPr>
            <a:endParaRPr lang="fr-FR" sz="1800" dirty="0">
              <a:latin typeface="Arial"/>
              <a:ea typeface="Arial"/>
              <a:cs typeface="Arial"/>
              <a:sym typeface="Arial"/>
            </a:endParaRPr>
          </a:p>
          <a:p>
            <a:pPr marL="306000" lvl="0" indent="-288474" algn="just" rtl="0">
              <a:spcBef>
                <a:spcPts val="0"/>
              </a:spcBef>
              <a:spcAft>
                <a:spcPts val="0"/>
              </a:spcAft>
              <a:buSzPts val="2300"/>
              <a:buFont typeface="Arial"/>
              <a:buChar char="◼"/>
            </a:pPr>
            <a:r>
              <a:rPr lang="fr-FR" sz="1800" dirty="0">
                <a:latin typeface="Arial"/>
                <a:ea typeface="Arial"/>
                <a:cs typeface="Arial"/>
                <a:sym typeface="Arial"/>
              </a:rPr>
              <a:t>Merci à tous ceux qui le peuvent de venir nous aider à faire de la Compagnie un club de qualité, vivant et convivial.</a:t>
            </a:r>
          </a:p>
          <a:p>
            <a:pPr marL="306000" lvl="0" indent="-288474" algn="just" rtl="0">
              <a:spcBef>
                <a:spcPts val="0"/>
              </a:spcBef>
              <a:spcAft>
                <a:spcPts val="0"/>
              </a:spcAft>
              <a:buSzPts val="2300"/>
              <a:buFont typeface="Arial"/>
              <a:buChar char="◼"/>
            </a:pPr>
            <a:r>
              <a:rPr lang="fr-FR" sz="1800" dirty="0">
                <a:latin typeface="Arial"/>
                <a:ea typeface="Arial"/>
                <a:cs typeface="Arial"/>
                <a:sym typeface="Arial"/>
              </a:rPr>
              <a:t>Merci aux parents dans l’accompagnement des enfants au cours de l’année et merci à eux de venir nous aider à la mise en place d’un co-voiturage pour les transports vers les concours extérieurs</a:t>
            </a:r>
          </a:p>
          <a:p>
            <a:pPr marL="306000" lvl="0" indent="-288474" algn="just" rtl="0">
              <a:spcBef>
                <a:spcPts val="0"/>
              </a:spcBef>
              <a:spcAft>
                <a:spcPts val="0"/>
              </a:spcAft>
              <a:buSzPts val="2300"/>
              <a:buFont typeface="Arial"/>
              <a:buChar char="◼"/>
            </a:pPr>
            <a:endParaRPr lang="fr-FR" sz="1800" dirty="0">
              <a:latin typeface="Arial"/>
              <a:ea typeface="Arial"/>
              <a:cs typeface="Arial"/>
              <a:sym typeface="Arial"/>
            </a:endParaRPr>
          </a:p>
          <a:p>
            <a:pPr marL="306000" lvl="0" indent="-288474" algn="just" rtl="0">
              <a:spcBef>
                <a:spcPts val="0"/>
              </a:spcBef>
              <a:spcAft>
                <a:spcPts val="0"/>
              </a:spcAft>
              <a:buSzPts val="2300"/>
              <a:buFont typeface="Arial"/>
              <a:buChar char="◼"/>
            </a:pPr>
            <a:r>
              <a:rPr lang="fr-FR" sz="1800" dirty="0">
                <a:latin typeface="Arial"/>
                <a:ea typeface="Arial"/>
                <a:cs typeface="Arial"/>
                <a:sym typeface="Arial"/>
              </a:rPr>
              <a:t>N’hésitez pas, chacun peut y trouver sa place !</a:t>
            </a:r>
          </a:p>
          <a:p>
            <a:endParaRPr lang="fr-FR" dirty="0"/>
          </a:p>
        </p:txBody>
      </p:sp>
    </p:spTree>
    <p:extLst>
      <p:ext uri="{BB962C8B-B14F-4D97-AF65-F5344CB8AC3E}">
        <p14:creationId xmlns:p14="http://schemas.microsoft.com/office/powerpoint/2010/main" val="2737965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15"/>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chemeClr val="lt1"/>
              </a:buClr>
              <a:buSzPts val="2800"/>
              <a:buFont typeface="Gill Sans"/>
              <a:buNone/>
            </a:pPr>
            <a:r>
              <a:rPr lang="fr-FR" b="1" dirty="0"/>
              <a:t>LES TRAVAUX EFFECTUÉS</a:t>
            </a:r>
            <a:endParaRPr b="1" dirty="0"/>
          </a:p>
        </p:txBody>
      </p:sp>
      <p:sp>
        <p:nvSpPr>
          <p:cNvPr id="186" name="Google Shape;186;p15"/>
          <p:cNvSpPr txBox="1">
            <a:spLocks noGrp="1"/>
          </p:cNvSpPr>
          <p:nvPr>
            <p:ph type="body" idx="1"/>
          </p:nvPr>
        </p:nvSpPr>
        <p:spPr>
          <a:xfrm>
            <a:off x="581192" y="2101755"/>
            <a:ext cx="11029615" cy="4612944"/>
          </a:xfrm>
          <a:prstGeom prst="rect">
            <a:avLst/>
          </a:prstGeom>
          <a:noFill/>
          <a:ln>
            <a:noFill/>
          </a:ln>
        </p:spPr>
        <p:txBody>
          <a:bodyPr spcFirstLastPara="1" wrap="square" lIns="91425" tIns="45700" rIns="91425" bIns="45700" anchor="ctr" anchorCtr="0">
            <a:normAutofit/>
          </a:bodyPr>
          <a:lstStyle/>
          <a:p>
            <a:pPr marL="306000" lvl="0" indent="-177476" algn="l" rtl="0">
              <a:spcBef>
                <a:spcPts val="0"/>
              </a:spcBef>
              <a:spcAft>
                <a:spcPts val="0"/>
              </a:spcAft>
              <a:buSzPts val="2024"/>
              <a:buNone/>
            </a:pPr>
            <a:endParaRPr sz="2200" b="1" dirty="0"/>
          </a:p>
          <a:p>
            <a:pPr marL="306000" lvl="0" indent="-306000" algn="l" rtl="0">
              <a:spcBef>
                <a:spcPts val="1040"/>
              </a:spcBef>
              <a:spcAft>
                <a:spcPts val="0"/>
              </a:spcAft>
              <a:buSzPts val="2024"/>
              <a:buChar char="◼"/>
            </a:pPr>
            <a:r>
              <a:rPr lang="fr-FR" sz="2200" b="1" dirty="0"/>
              <a:t>Parmi les travaux effectués cette année par les bénévoles, citons:</a:t>
            </a:r>
            <a:endParaRPr dirty="0"/>
          </a:p>
          <a:p>
            <a:pPr marL="630000" lvl="1" indent="-306000" algn="l" rtl="0">
              <a:spcBef>
                <a:spcPts val="1040"/>
              </a:spcBef>
              <a:spcAft>
                <a:spcPts val="0"/>
              </a:spcAft>
              <a:buSzPts val="2024"/>
              <a:buChar char="◼"/>
            </a:pPr>
            <a:r>
              <a:rPr lang="fr-FR" sz="2200" dirty="0"/>
              <a:t>La réparation d’une butte du jeu d’arc</a:t>
            </a:r>
          </a:p>
          <a:p>
            <a:pPr marL="630000" lvl="1" indent="-306000" algn="l" rtl="0">
              <a:spcBef>
                <a:spcPts val="1040"/>
              </a:spcBef>
              <a:spcAft>
                <a:spcPts val="0"/>
              </a:spcAft>
              <a:buSzPts val="2024"/>
              <a:buChar char="◼"/>
            </a:pPr>
            <a:r>
              <a:rPr lang="fr-FR" sz="2200" dirty="0"/>
              <a:t>La décoration du jeu d’arc</a:t>
            </a:r>
          </a:p>
          <a:p>
            <a:pPr marL="630000" lvl="1" indent="-306000" algn="l" rtl="0">
              <a:spcBef>
                <a:spcPts val="1040"/>
              </a:spcBef>
              <a:spcAft>
                <a:spcPts val="0"/>
              </a:spcAft>
              <a:buSzPts val="2024"/>
              <a:buChar char="◼"/>
            </a:pPr>
            <a:r>
              <a:rPr lang="fr-FR" sz="2200" dirty="0"/>
              <a:t>La mise en place d’un bungalow métallique pour stockage</a:t>
            </a:r>
          </a:p>
          <a:p>
            <a:pPr marL="630000" lvl="1" indent="-306000" algn="l" rtl="0">
              <a:spcBef>
                <a:spcPts val="1040"/>
              </a:spcBef>
              <a:spcAft>
                <a:spcPts val="0"/>
              </a:spcAft>
              <a:buSzPts val="2024"/>
              <a:buChar char="◼"/>
            </a:pPr>
            <a:r>
              <a:rPr lang="fr-FR" sz="2200" dirty="0"/>
              <a:t>L’adaptation du jeu d’arc aux personnes à mobilité réduite (ce qui fait de notre jeu d’arc un des rares accessibles à ces sportifs)</a:t>
            </a:r>
            <a:endParaRPr dirty="0"/>
          </a:p>
          <a:p>
            <a:pPr marL="306000" lvl="0" indent="-177476" algn="l" rtl="0">
              <a:spcBef>
                <a:spcPts val="1040"/>
              </a:spcBef>
              <a:spcAft>
                <a:spcPts val="0"/>
              </a:spcAft>
              <a:buSzPts val="2024"/>
              <a:buNone/>
            </a:pPr>
            <a:endParaRPr sz="2200" dirty="0"/>
          </a:p>
          <a:p>
            <a:pPr marL="306000" lvl="0" indent="-200844" algn="l" rtl="0">
              <a:spcBef>
                <a:spcPts val="960"/>
              </a:spcBef>
              <a:spcAft>
                <a:spcPts val="0"/>
              </a:spcAft>
              <a:buSzPts val="1656"/>
              <a:buNone/>
            </a:pP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16"/>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chemeClr val="lt1"/>
              </a:buClr>
              <a:buSzPts val="2800"/>
              <a:buFont typeface="Gill Sans"/>
              <a:buNone/>
            </a:pPr>
            <a:r>
              <a:rPr lang="fr-FR" b="1" dirty="0"/>
              <a:t>LES BESOINS DE TRAVAUX (à court terme !)</a:t>
            </a:r>
            <a:endParaRPr dirty="0"/>
          </a:p>
        </p:txBody>
      </p:sp>
      <p:sp>
        <p:nvSpPr>
          <p:cNvPr id="192" name="Google Shape;192;p16"/>
          <p:cNvSpPr txBox="1">
            <a:spLocks noGrp="1"/>
          </p:cNvSpPr>
          <p:nvPr>
            <p:ph type="body" idx="1"/>
          </p:nvPr>
        </p:nvSpPr>
        <p:spPr>
          <a:xfrm>
            <a:off x="581192" y="2180496"/>
            <a:ext cx="11029615" cy="3678303"/>
          </a:xfrm>
          <a:prstGeom prst="rect">
            <a:avLst/>
          </a:prstGeom>
          <a:noFill/>
          <a:ln>
            <a:noFill/>
          </a:ln>
        </p:spPr>
        <p:txBody>
          <a:bodyPr spcFirstLastPara="1" wrap="square" lIns="91425" tIns="45700" rIns="91425" bIns="45700" anchor="ctr" anchorCtr="0">
            <a:normAutofit/>
          </a:bodyPr>
          <a:lstStyle/>
          <a:p>
            <a:pPr marL="306000" lvl="0" indent="-306000" algn="l" rtl="0">
              <a:lnSpc>
                <a:spcPct val="90000"/>
              </a:lnSpc>
              <a:spcBef>
                <a:spcPts val="0"/>
              </a:spcBef>
              <a:spcAft>
                <a:spcPts val="0"/>
              </a:spcAft>
              <a:buSzPts val="2024"/>
              <a:buChar char="◼"/>
            </a:pPr>
            <a:r>
              <a:rPr lang="fr-FR" sz="2200" dirty="0"/>
              <a:t>Les besoins:</a:t>
            </a:r>
            <a:endParaRPr dirty="0"/>
          </a:p>
          <a:p>
            <a:pPr marL="630000" lvl="1" indent="-306000">
              <a:spcBef>
                <a:spcPts val="1040"/>
              </a:spcBef>
              <a:buSzPts val="2024"/>
            </a:pPr>
            <a:r>
              <a:rPr lang="fr-FR" sz="2000" dirty="0"/>
              <a:t>La sécurisation de la butte du terrain de parcours parallèle à la voie verte et la réparation de la palissade en fond de terrain de tir olympique sur la voie verte (sécurisation oblige !)</a:t>
            </a:r>
          </a:p>
          <a:p>
            <a:pPr marL="630000" lvl="1" indent="-306000">
              <a:spcBef>
                <a:spcPts val="1040"/>
              </a:spcBef>
              <a:buSzPts val="2024"/>
            </a:pPr>
            <a:r>
              <a:rPr lang="fr-FR" sz="2200" dirty="0"/>
              <a:t>Sécurisation du plan de tir extérieur vis-à-vis de la propriété voisine (discussion en cours pour prise en charge pour l’aménageur !!)</a:t>
            </a:r>
          </a:p>
          <a:p>
            <a:pPr marL="630000" lvl="1" indent="-306000">
              <a:spcBef>
                <a:spcPts val="1040"/>
              </a:spcBef>
              <a:buSzPts val="2024"/>
            </a:pPr>
            <a:r>
              <a:rPr lang="fr-FR" sz="2200" dirty="0"/>
              <a:t>Réparation des éclairages zénithaux percés par la grêle</a:t>
            </a:r>
          </a:p>
          <a:p>
            <a:pPr marL="630000" lvl="1" indent="-306000">
              <a:spcBef>
                <a:spcPts val="1040"/>
              </a:spcBef>
              <a:buSzPts val="2024"/>
            </a:pPr>
            <a:r>
              <a:rPr lang="fr-FR" sz="2200" dirty="0"/>
              <a:t>Chauffage du logis et de la salle de tir</a:t>
            </a:r>
            <a:endParaRPr sz="2200" dirty="0"/>
          </a:p>
          <a:p>
            <a:pPr marL="630000" lvl="1" indent="-306000" algn="l" rtl="0">
              <a:lnSpc>
                <a:spcPct val="90000"/>
              </a:lnSpc>
              <a:spcBef>
                <a:spcPts val="1040"/>
              </a:spcBef>
              <a:spcAft>
                <a:spcPts val="0"/>
              </a:spcAft>
              <a:buSzPts val="2024"/>
              <a:buChar char="◼"/>
            </a:pPr>
            <a:r>
              <a:rPr lang="fr-FR" sz="2200" dirty="0"/>
              <a:t>Et tout ce que j’oublie !</a:t>
            </a:r>
            <a:endParaRPr dirty="0"/>
          </a:p>
          <a:p>
            <a:pPr marL="324000" lvl="1" indent="0" algn="l" rtl="0">
              <a:lnSpc>
                <a:spcPct val="90000"/>
              </a:lnSpc>
              <a:spcBef>
                <a:spcPts val="1040"/>
              </a:spcBef>
              <a:spcAft>
                <a:spcPts val="0"/>
              </a:spcAft>
              <a:buSzPts val="2024"/>
              <a:buNone/>
            </a:pPr>
            <a:endParaRPr dirty="0"/>
          </a:p>
          <a:p>
            <a:pPr marL="306000" lvl="0" indent="-200844" algn="l" rtl="0">
              <a:lnSpc>
                <a:spcPct val="90000"/>
              </a:lnSpc>
              <a:spcBef>
                <a:spcPts val="960"/>
              </a:spcBef>
              <a:spcAft>
                <a:spcPts val="0"/>
              </a:spcAft>
              <a:buSzPts val="1656"/>
              <a:buNone/>
            </a:pP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14"/>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chemeClr val="lt1"/>
              </a:buClr>
              <a:buSzPts val="2800"/>
              <a:buFont typeface="Gill Sans"/>
              <a:buNone/>
            </a:pPr>
            <a:r>
              <a:rPr lang="fr-FR" b="1" dirty="0"/>
              <a:t>ENTRAÎNEURS ET ARBITRES</a:t>
            </a:r>
            <a:endParaRPr dirty="0"/>
          </a:p>
        </p:txBody>
      </p:sp>
      <p:sp>
        <p:nvSpPr>
          <p:cNvPr id="180" name="Google Shape;180;p14"/>
          <p:cNvSpPr txBox="1">
            <a:spLocks noGrp="1"/>
          </p:cNvSpPr>
          <p:nvPr>
            <p:ph type="body" idx="1"/>
          </p:nvPr>
        </p:nvSpPr>
        <p:spPr>
          <a:xfrm>
            <a:off x="581193" y="2120900"/>
            <a:ext cx="11029615" cy="4615407"/>
          </a:xfrm>
          <a:prstGeom prst="rect">
            <a:avLst/>
          </a:prstGeom>
          <a:noFill/>
          <a:ln>
            <a:noFill/>
          </a:ln>
        </p:spPr>
        <p:txBody>
          <a:bodyPr spcFirstLastPara="1" wrap="square" lIns="91425" tIns="45700" rIns="91425" bIns="45700" anchor="ctr" anchorCtr="0">
            <a:normAutofit lnSpcReduction="10000"/>
          </a:bodyPr>
          <a:lstStyle/>
          <a:p>
            <a:pPr marL="630000" lvl="1" indent="-306000" algn="l" rtl="0">
              <a:lnSpc>
                <a:spcPct val="90000"/>
              </a:lnSpc>
              <a:spcBef>
                <a:spcPts val="0"/>
              </a:spcBef>
              <a:spcAft>
                <a:spcPts val="0"/>
              </a:spcAft>
              <a:buSzPts val="2208"/>
              <a:buChar char="◼"/>
            </a:pPr>
            <a:endParaRPr lang="fr-FR" sz="2400" dirty="0"/>
          </a:p>
          <a:p>
            <a:pPr marL="630000" lvl="1" indent="-306000" algn="l" rtl="0">
              <a:lnSpc>
                <a:spcPct val="90000"/>
              </a:lnSpc>
              <a:spcBef>
                <a:spcPts val="0"/>
              </a:spcBef>
              <a:spcAft>
                <a:spcPts val="0"/>
              </a:spcAft>
              <a:buSzPts val="2208"/>
              <a:buChar char="◼"/>
            </a:pPr>
            <a:r>
              <a:rPr lang="fr-FR" sz="2400" dirty="0"/>
              <a:t>Aujourd’hui la Compagnie vie avec 4 entraîneurs actifs (Mickaël NEVERS, Stephan DEROSA, Isabelle BUGUET et moi-même, 6 encadrants fédéraux (Gérard TARDY, Philippe GRESSARD, Pascal FLEURY, Erine CORSIN, Arthur Louis TINEL, Raphaël VARGAS) et un professionnel intervenant sur un temps limité (Camille DUFOUR).</a:t>
            </a:r>
          </a:p>
          <a:p>
            <a:pPr marL="630000" lvl="1" indent="-306000" algn="l" rtl="0">
              <a:lnSpc>
                <a:spcPct val="90000"/>
              </a:lnSpc>
              <a:spcBef>
                <a:spcPts val="1080"/>
              </a:spcBef>
              <a:spcAft>
                <a:spcPts val="0"/>
              </a:spcAft>
              <a:buSzPts val="2208"/>
              <a:buChar char="◼"/>
            </a:pPr>
            <a:r>
              <a:rPr lang="fr-FR" sz="2400" dirty="0"/>
              <a:t>La diversité, l’évolution et le remplacement naturel des cadres en place (dont l’arrêt programmé de Gérard TARDY et de moi-même) font que nous avons besoin à terme de nouveaux entraîneurs, notamment pour reprendre le flambeau du sport adapté….N’hésitez pas à faire part de votre envie et volonté…. </a:t>
            </a:r>
            <a:endParaRPr dirty="0"/>
          </a:p>
          <a:p>
            <a:pPr marL="630000" lvl="1" indent="-306000" algn="l" rtl="0">
              <a:lnSpc>
                <a:spcPct val="90000"/>
              </a:lnSpc>
              <a:spcBef>
                <a:spcPts val="1080"/>
              </a:spcBef>
              <a:spcAft>
                <a:spcPts val="0"/>
              </a:spcAft>
              <a:buSzPts val="2208"/>
              <a:buChar char="◼"/>
            </a:pPr>
            <a:r>
              <a:rPr lang="fr-FR" sz="2400" dirty="0"/>
              <a:t>2021 a vu la nomination d’un nouvel arbitre à la Compagnie après la réussite de son examen. Mickaël NEVERS est maintenant le seul arbitre de la Compagnie. Là aussi le besoin se fait sentir d’autant que les nouvelles règles d’attribution des concours par région Bourgogne Franche Comté font qu’il nous faudra proposer un arbitre l’ors du dépôt de calendrier des concours et rencontres.</a:t>
            </a:r>
          </a:p>
          <a:p>
            <a:pPr marL="0" lvl="0" indent="0" algn="l" rtl="0">
              <a:lnSpc>
                <a:spcPct val="90000"/>
              </a:lnSpc>
              <a:spcBef>
                <a:spcPts val="960"/>
              </a:spcBef>
              <a:spcAft>
                <a:spcPts val="0"/>
              </a:spcAft>
              <a:buSzPts val="1656"/>
              <a:buNone/>
            </a:pP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AA2F9D-ED74-A03C-A33E-2850AA8AE089}"/>
              </a:ext>
            </a:extLst>
          </p:cNvPr>
          <p:cNvSpPr>
            <a:spLocks noGrp="1"/>
          </p:cNvSpPr>
          <p:nvPr>
            <p:ph type="title"/>
          </p:nvPr>
        </p:nvSpPr>
        <p:spPr/>
        <p:txBody>
          <a:bodyPr/>
          <a:lstStyle/>
          <a:p>
            <a:pPr algn="ctr"/>
            <a:r>
              <a:rPr lang="fr-FR" b="1" dirty="0"/>
              <a:t>ENTRAÎNEURS ET ARBITRES</a:t>
            </a:r>
            <a:endParaRPr lang="fr-FR" dirty="0"/>
          </a:p>
        </p:txBody>
      </p:sp>
      <p:sp>
        <p:nvSpPr>
          <p:cNvPr id="3" name="Espace réservé du texte 2">
            <a:extLst>
              <a:ext uri="{FF2B5EF4-FFF2-40B4-BE49-F238E27FC236}">
                <a16:creationId xmlns:a16="http://schemas.microsoft.com/office/drawing/2014/main" id="{6486BDCA-2137-0A2C-D396-5D4D72DCC12B}"/>
              </a:ext>
            </a:extLst>
          </p:cNvPr>
          <p:cNvSpPr>
            <a:spLocks noGrp="1"/>
          </p:cNvSpPr>
          <p:nvPr>
            <p:ph type="body" idx="1"/>
          </p:nvPr>
        </p:nvSpPr>
        <p:spPr/>
        <p:txBody>
          <a:bodyPr/>
          <a:lstStyle/>
          <a:p>
            <a:pPr marL="630000" lvl="1" indent="-306000" algn="l" rtl="0">
              <a:lnSpc>
                <a:spcPct val="90000"/>
              </a:lnSpc>
              <a:spcBef>
                <a:spcPts val="1080"/>
              </a:spcBef>
              <a:spcAft>
                <a:spcPts val="0"/>
              </a:spcAft>
              <a:buSzPts val="2208"/>
              <a:buChar char="◼"/>
            </a:pPr>
            <a:r>
              <a:rPr lang="fr-FR" sz="2800" dirty="0"/>
              <a:t>Cette saison à venir 2024, nous pouvons remercier Gauthier VARGAS qui s’est inscrit dans la filière « jeune arbitre ». Espérons qu’il fera des émules !</a:t>
            </a:r>
          </a:p>
          <a:p>
            <a:pPr marL="630000" lvl="1" indent="-306000" algn="l" rtl="0">
              <a:lnSpc>
                <a:spcPct val="90000"/>
              </a:lnSpc>
              <a:spcBef>
                <a:spcPts val="1080"/>
              </a:spcBef>
              <a:spcAft>
                <a:spcPts val="0"/>
              </a:spcAft>
              <a:buSzPts val="2208"/>
              <a:buChar char="◼"/>
            </a:pPr>
            <a:r>
              <a:rPr lang="fr-FR" sz="2800" dirty="0"/>
              <a:t>Nous invitons ceux qui manifesteraient l’envie de s’engager sur cette voie de venir nous voir et de venir aux concours accompagner les arbitres afin de se faire une idée de la fonction </a:t>
            </a:r>
          </a:p>
          <a:p>
            <a:pPr marL="630000" lvl="1" indent="-306000" algn="l" rtl="0">
              <a:lnSpc>
                <a:spcPct val="90000"/>
              </a:lnSpc>
              <a:spcBef>
                <a:spcPts val="1080"/>
              </a:spcBef>
              <a:spcAft>
                <a:spcPts val="0"/>
              </a:spcAft>
              <a:buSzPts val="2208"/>
              <a:buChar char="◼"/>
            </a:pPr>
            <a:r>
              <a:rPr lang="fr-FR" sz="2800" dirty="0"/>
              <a:t>Merci d’avance aux volontaires.</a:t>
            </a:r>
          </a:p>
          <a:p>
            <a:endParaRPr lang="fr-FR" dirty="0"/>
          </a:p>
        </p:txBody>
      </p:sp>
    </p:spTree>
    <p:extLst>
      <p:ext uri="{BB962C8B-B14F-4D97-AF65-F5344CB8AC3E}">
        <p14:creationId xmlns:p14="http://schemas.microsoft.com/office/powerpoint/2010/main" val="42336879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19"/>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chemeClr val="lt1"/>
              </a:buClr>
              <a:buSzPts val="2800"/>
              <a:buFont typeface="Gill Sans"/>
              <a:buNone/>
            </a:pPr>
            <a:r>
              <a:rPr lang="fr-FR" dirty="0"/>
              <a:t>REMERCIEMENTS</a:t>
            </a:r>
            <a:endParaRPr dirty="0"/>
          </a:p>
        </p:txBody>
      </p:sp>
      <p:sp>
        <p:nvSpPr>
          <p:cNvPr id="204" name="Google Shape;204;p19"/>
          <p:cNvSpPr txBox="1">
            <a:spLocks noGrp="1"/>
          </p:cNvSpPr>
          <p:nvPr>
            <p:ph type="body" idx="1"/>
          </p:nvPr>
        </p:nvSpPr>
        <p:spPr>
          <a:xfrm>
            <a:off x="460876" y="2012054"/>
            <a:ext cx="11342103" cy="4493259"/>
          </a:xfrm>
          <a:prstGeom prst="rect">
            <a:avLst/>
          </a:prstGeom>
          <a:noFill/>
          <a:ln>
            <a:noFill/>
          </a:ln>
        </p:spPr>
        <p:txBody>
          <a:bodyPr spcFirstLastPara="1" wrap="square" lIns="91425" tIns="45700" rIns="91425" bIns="45700" anchor="ctr" anchorCtr="0">
            <a:noAutofit/>
          </a:bodyPr>
          <a:lstStyle/>
          <a:p>
            <a:pPr marL="630000" lvl="1" indent="-306000" algn="l" rtl="0">
              <a:spcBef>
                <a:spcPts val="0"/>
              </a:spcBef>
              <a:spcAft>
                <a:spcPts val="0"/>
              </a:spcAft>
              <a:buSzPts val="1472"/>
              <a:buChar char="◼"/>
            </a:pPr>
            <a:r>
              <a:rPr lang="fr-FR" sz="2400" dirty="0"/>
              <a:t>Remerciements à </a:t>
            </a:r>
            <a:r>
              <a:rPr lang="fr-FR" sz="2400" b="1" dirty="0"/>
              <a:t>tous les bénévoles participants à la vie de la Compagnie</a:t>
            </a:r>
            <a:r>
              <a:rPr lang="fr-FR" sz="2400" dirty="0"/>
              <a:t>, avec une mention un peu particulière, une fois n’est pas coutume, pour les bénévoles qui ont réalisé cette année encore les décors du 3D INDOOR et l’organisation et la tenue du bouquet provincial</a:t>
            </a:r>
          </a:p>
          <a:p>
            <a:pPr marL="630000" lvl="1" indent="-306000" algn="l" rtl="0">
              <a:spcBef>
                <a:spcPts val="960"/>
              </a:spcBef>
              <a:spcAft>
                <a:spcPts val="0"/>
              </a:spcAft>
              <a:buSzPts val="1472"/>
              <a:buChar char="◼"/>
            </a:pPr>
            <a:r>
              <a:rPr lang="fr-FR" sz="2400" dirty="0"/>
              <a:t>Merci </a:t>
            </a:r>
            <a:r>
              <a:rPr lang="fr-FR" sz="2400" b="1" dirty="0"/>
              <a:t>à tous les membres élus et actifs du C.A. </a:t>
            </a:r>
            <a:r>
              <a:rPr lang="fr-FR" sz="2400" dirty="0"/>
              <a:t>qui forment une équipe efficace et dynamique permettant d’envisager l’avenir de nos projets avec sérennité</a:t>
            </a:r>
            <a:endParaRPr sz="2400" dirty="0"/>
          </a:p>
          <a:p>
            <a:pPr marL="630000" lvl="1" indent="-306000" algn="l" rtl="0">
              <a:spcBef>
                <a:spcPts val="920"/>
              </a:spcBef>
              <a:spcAft>
                <a:spcPts val="0"/>
              </a:spcAft>
              <a:buSzPts val="1472"/>
              <a:buChar char="◼"/>
            </a:pPr>
            <a:r>
              <a:rPr lang="fr-FR" sz="2400" dirty="0"/>
              <a:t>Merci </a:t>
            </a:r>
            <a:r>
              <a:rPr lang="fr-FR" sz="2400" b="1" dirty="0"/>
              <a:t>aux différents sponsors ou partenaires (BOURGOGNE ARCHERIE, AXSAONE, FBM ) </a:t>
            </a:r>
            <a:r>
              <a:rPr lang="fr-FR" sz="2400" dirty="0"/>
              <a:t>qui nous ont accordé leur confiance et qui ont permis par leurs partenariats une aide précieuse et indispensable dans le développement de la Compagnie</a:t>
            </a:r>
          </a:p>
          <a:p>
            <a:pPr marL="630000" lvl="1" indent="-306000" algn="l" rtl="0">
              <a:spcBef>
                <a:spcPts val="920"/>
              </a:spcBef>
              <a:spcAft>
                <a:spcPts val="0"/>
              </a:spcAft>
              <a:buSzPts val="1472"/>
              <a:buChar char="◼"/>
            </a:pPr>
            <a:r>
              <a:rPr lang="fr-FR" sz="2400" dirty="0"/>
              <a:t>Merci aux Conseil Régional, au Conseil Départemental de Saône et Loire et à la Ville pour leurs aides financières et matérielles</a:t>
            </a:r>
            <a:endParaRPr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402C08-9AB7-E5EA-BE5F-2D1706503B66}"/>
              </a:ext>
            </a:extLst>
          </p:cNvPr>
          <p:cNvSpPr>
            <a:spLocks noGrp="1"/>
          </p:cNvSpPr>
          <p:nvPr>
            <p:ph type="title"/>
          </p:nvPr>
        </p:nvSpPr>
        <p:spPr/>
        <p:txBody>
          <a:bodyPr/>
          <a:lstStyle/>
          <a:p>
            <a:pPr algn="ctr"/>
            <a:r>
              <a:rPr lang="fr-FR" dirty="0"/>
              <a:t>REMERCIEMENTS</a:t>
            </a:r>
          </a:p>
        </p:txBody>
      </p:sp>
      <p:sp>
        <p:nvSpPr>
          <p:cNvPr id="3" name="Espace réservé du texte 2">
            <a:extLst>
              <a:ext uri="{FF2B5EF4-FFF2-40B4-BE49-F238E27FC236}">
                <a16:creationId xmlns:a16="http://schemas.microsoft.com/office/drawing/2014/main" id="{F36CF059-1758-2DCF-0AA5-E525AB2946E4}"/>
              </a:ext>
            </a:extLst>
          </p:cNvPr>
          <p:cNvSpPr>
            <a:spLocks noGrp="1"/>
          </p:cNvSpPr>
          <p:nvPr>
            <p:ph type="body" idx="1"/>
          </p:nvPr>
        </p:nvSpPr>
        <p:spPr/>
        <p:txBody>
          <a:bodyPr>
            <a:normAutofit fontScale="85000" lnSpcReduction="10000"/>
          </a:bodyPr>
          <a:lstStyle/>
          <a:p>
            <a:pPr marL="630000" lvl="1" indent="-306000" algn="l" rtl="0">
              <a:spcBef>
                <a:spcPts val="920"/>
              </a:spcBef>
              <a:spcAft>
                <a:spcPts val="0"/>
              </a:spcAft>
              <a:buSzPts val="1472"/>
              <a:buChar char="◼"/>
            </a:pPr>
            <a:r>
              <a:rPr lang="fr-FR" sz="2800" dirty="0"/>
              <a:t>Merci au CD71 et au COMITE RÉGIONAL BOURGOGNE FRANCHE COMTÉ pour la mise à disposition d’un cadre technique destiné à renforcer la formation des jeunes compétiteurs et pour le matériel mis à disposition</a:t>
            </a:r>
          </a:p>
          <a:p>
            <a:pPr marL="630000" lvl="1" indent="-306000" algn="l" rtl="0">
              <a:spcBef>
                <a:spcPts val="920"/>
              </a:spcBef>
              <a:spcAft>
                <a:spcPts val="0"/>
              </a:spcAft>
              <a:buSzPts val="1472"/>
              <a:buChar char="◼"/>
            </a:pPr>
            <a:r>
              <a:rPr lang="fr-FR" sz="2800" dirty="0"/>
              <a:t>Merci au CD 71 HANDISPORT et à la ligue HANDISPORT avec lequel les échanges restent de grandes qualités et pour leurs prêts de matériel spécifique </a:t>
            </a:r>
          </a:p>
          <a:p>
            <a:pPr marL="630000" lvl="1" indent="-306000" algn="l" rtl="0">
              <a:spcBef>
                <a:spcPts val="920"/>
              </a:spcBef>
              <a:spcAft>
                <a:spcPts val="0"/>
              </a:spcAft>
              <a:buSzPts val="1472"/>
              <a:buChar char="◼"/>
            </a:pPr>
            <a:r>
              <a:rPr lang="fr-FR" sz="2800" dirty="0"/>
              <a:t>Au CD71SA et à la ligue SPORT ADAPTE BFC pour son implication dans le handicap mental et psychologique,</a:t>
            </a:r>
          </a:p>
          <a:p>
            <a:pPr marL="630000" lvl="1" indent="-306000" algn="l" rtl="0">
              <a:spcBef>
                <a:spcPts val="920"/>
              </a:spcBef>
              <a:spcAft>
                <a:spcPts val="0"/>
              </a:spcAft>
              <a:buSzPts val="1472"/>
              <a:buChar char="◼"/>
            </a:pPr>
            <a:r>
              <a:rPr lang="fr-FR" sz="2800" dirty="0"/>
              <a:t>Au GRS avec qui nous partageons ces locaux pour la qualité des relations inter clubs,</a:t>
            </a:r>
          </a:p>
          <a:p>
            <a:endParaRPr lang="fr-FR" dirty="0"/>
          </a:p>
        </p:txBody>
      </p:sp>
    </p:spTree>
    <p:extLst>
      <p:ext uri="{BB962C8B-B14F-4D97-AF65-F5344CB8AC3E}">
        <p14:creationId xmlns:p14="http://schemas.microsoft.com/office/powerpoint/2010/main" val="12668903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20"/>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fr-FR"/>
              <a:t>REMERCIEMENTS</a:t>
            </a:r>
            <a:endParaRPr/>
          </a:p>
        </p:txBody>
      </p:sp>
      <p:sp>
        <p:nvSpPr>
          <p:cNvPr id="210" name="Google Shape;210;p20"/>
          <p:cNvSpPr txBox="1">
            <a:spLocks noGrp="1"/>
          </p:cNvSpPr>
          <p:nvPr>
            <p:ph type="body" idx="1"/>
          </p:nvPr>
        </p:nvSpPr>
        <p:spPr>
          <a:xfrm>
            <a:off x="581192" y="2115404"/>
            <a:ext cx="11029615" cy="4490112"/>
          </a:xfrm>
          <a:prstGeom prst="rect">
            <a:avLst/>
          </a:prstGeom>
          <a:noFill/>
          <a:ln>
            <a:noFill/>
          </a:ln>
        </p:spPr>
        <p:txBody>
          <a:bodyPr spcFirstLastPara="1" wrap="square" lIns="91425" tIns="45700" rIns="91425" bIns="45700" anchor="ctr" anchorCtr="0">
            <a:noAutofit/>
          </a:bodyPr>
          <a:lstStyle/>
          <a:p>
            <a:pPr marL="630000" lvl="1" indent="-306000" algn="l" rtl="0">
              <a:spcBef>
                <a:spcPts val="0"/>
              </a:spcBef>
              <a:spcAft>
                <a:spcPts val="0"/>
              </a:spcAft>
              <a:buSzPts val="2208"/>
              <a:buChar char="◼"/>
            </a:pPr>
            <a:r>
              <a:rPr lang="fr-FR" sz="2400" b="1" dirty="0"/>
              <a:t>A la Mairie </a:t>
            </a:r>
            <a:r>
              <a:rPr lang="fr-FR" sz="2400" dirty="0"/>
              <a:t>que nous sollicitons régulièrement, qui nous aide par une la mise à disposition de matériels et par la disponibilité de nombreux services et notamment des serres municipales qui contribuent à la qualité de notre décor 3D et à l’accueil de nos concours.</a:t>
            </a:r>
            <a:endParaRPr sz="2400" dirty="0"/>
          </a:p>
          <a:p>
            <a:pPr marL="630000" lvl="1" indent="-306000" algn="l" rtl="0">
              <a:spcBef>
                <a:spcPts val="1080"/>
              </a:spcBef>
              <a:spcAft>
                <a:spcPts val="0"/>
              </a:spcAft>
              <a:buSzPts val="2208"/>
              <a:buChar char="◼"/>
            </a:pPr>
            <a:r>
              <a:rPr lang="fr-FR" sz="2400" b="1" dirty="0"/>
              <a:t>L’ensemble du service des sports et du service technique ainsi qu’à </a:t>
            </a:r>
            <a:r>
              <a:rPr lang="fr-FR" sz="2400" dirty="0"/>
              <a:t>l’ensemble des personnes </a:t>
            </a:r>
            <a:r>
              <a:rPr lang="fr-FR" sz="2400" b="1" dirty="0"/>
              <a:t>des différents services </a:t>
            </a:r>
            <a:r>
              <a:rPr lang="fr-FR" sz="2400" dirty="0"/>
              <a:t>qui ont toujours été d’une remarquable bienveillance et efficacité.</a:t>
            </a:r>
            <a:endParaRPr sz="2400" dirty="0"/>
          </a:p>
          <a:p>
            <a:pPr marL="0" lvl="0" indent="0" algn="l" rtl="0">
              <a:spcBef>
                <a:spcPts val="1080"/>
              </a:spcBef>
              <a:spcAft>
                <a:spcPts val="0"/>
              </a:spcAft>
              <a:buSzPts val="2208"/>
              <a:buNone/>
            </a:pPr>
            <a:endParaRPr sz="2400" dirty="0"/>
          </a:p>
          <a:p>
            <a:pPr marL="306000" lvl="0" indent="-306000" algn="l" rtl="0">
              <a:spcBef>
                <a:spcPts val="1080"/>
              </a:spcBef>
              <a:spcAft>
                <a:spcPts val="0"/>
              </a:spcAft>
              <a:buSzPts val="2208"/>
              <a:buChar char="◼"/>
            </a:pPr>
            <a:r>
              <a:rPr lang="fr-FR" sz="2400" dirty="0"/>
              <a:t>et enfin tout particulièrement </a:t>
            </a:r>
            <a:r>
              <a:rPr lang="fr-FR" sz="2400" b="1" dirty="0"/>
              <a:t>M. PAYEBIEN </a:t>
            </a:r>
            <a:r>
              <a:rPr lang="fr-FR" sz="2400" dirty="0"/>
              <a:t>qui nous accompagne depuis de longues années et reste un soutien indéfectible de notre activité et de notre Compagnie</a:t>
            </a:r>
            <a:endParaRPr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21"/>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fr-FR"/>
              <a:t>REMERCIEMENTS</a:t>
            </a:r>
            <a:endParaRPr/>
          </a:p>
        </p:txBody>
      </p:sp>
      <p:sp>
        <p:nvSpPr>
          <p:cNvPr id="216" name="Google Shape;216;p21"/>
          <p:cNvSpPr txBox="1">
            <a:spLocks noGrp="1"/>
          </p:cNvSpPr>
          <p:nvPr>
            <p:ph type="body" idx="1"/>
          </p:nvPr>
        </p:nvSpPr>
        <p:spPr>
          <a:xfrm>
            <a:off x="581192" y="2180496"/>
            <a:ext cx="11029615" cy="3678303"/>
          </a:xfrm>
          <a:prstGeom prst="rect">
            <a:avLst/>
          </a:prstGeom>
          <a:noFill/>
          <a:ln>
            <a:noFill/>
          </a:ln>
        </p:spPr>
        <p:txBody>
          <a:bodyPr spcFirstLastPara="1" wrap="square" lIns="91425" tIns="45700" rIns="91425" bIns="45700" anchor="ctr" anchorCtr="0">
            <a:normAutofit/>
          </a:bodyPr>
          <a:lstStyle/>
          <a:p>
            <a:pPr marL="306000" lvl="0" indent="-306000" algn="l" rtl="0">
              <a:spcBef>
                <a:spcPts val="0"/>
              </a:spcBef>
              <a:spcAft>
                <a:spcPts val="0"/>
              </a:spcAft>
              <a:buSzPts val="2208"/>
              <a:buChar char="◼"/>
            </a:pPr>
            <a:r>
              <a:rPr lang="fr-FR" sz="2400" dirty="0"/>
              <a:t>Et </a:t>
            </a:r>
            <a:r>
              <a:rPr lang="fr-FR" sz="4400" dirty="0"/>
              <a:t>MERCI</a:t>
            </a:r>
            <a:r>
              <a:rPr lang="fr-FR" sz="2400" dirty="0"/>
              <a:t> à vous tous d’être ici présent et d’aider par votre présence à la vie de la Compagnie.</a:t>
            </a:r>
          </a:p>
          <a:p>
            <a:pPr marL="0" lvl="0" indent="0" algn="l" rtl="0">
              <a:spcBef>
                <a:spcPts val="0"/>
              </a:spcBef>
              <a:spcAft>
                <a:spcPts val="0"/>
              </a:spcAft>
              <a:buSzPts val="2208"/>
              <a:buNone/>
            </a:pPr>
            <a:endParaRPr lang="fr-FR"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B48940-20A7-4AE2-8467-15EE6AC1F2EC}"/>
              </a:ext>
            </a:extLst>
          </p:cNvPr>
          <p:cNvSpPr>
            <a:spLocks noGrp="1"/>
          </p:cNvSpPr>
          <p:nvPr>
            <p:ph type="title"/>
          </p:nvPr>
        </p:nvSpPr>
        <p:spPr/>
        <p:txBody>
          <a:bodyPr>
            <a:normAutofit/>
          </a:bodyPr>
          <a:lstStyle/>
          <a:p>
            <a:pPr algn="ctr"/>
            <a:r>
              <a:rPr lang="fr-FR" sz="6000" dirty="0"/>
              <a:t>BIENVENUE</a:t>
            </a:r>
          </a:p>
        </p:txBody>
      </p:sp>
      <p:sp>
        <p:nvSpPr>
          <p:cNvPr id="3" name="Espace réservé du texte 2">
            <a:extLst>
              <a:ext uri="{FF2B5EF4-FFF2-40B4-BE49-F238E27FC236}">
                <a16:creationId xmlns:a16="http://schemas.microsoft.com/office/drawing/2014/main" id="{A264FF3E-1519-4763-8EA9-4C6F3B17574B}"/>
              </a:ext>
            </a:extLst>
          </p:cNvPr>
          <p:cNvSpPr>
            <a:spLocks noGrp="1"/>
          </p:cNvSpPr>
          <p:nvPr>
            <p:ph type="body" idx="1"/>
          </p:nvPr>
        </p:nvSpPr>
        <p:spPr>
          <a:xfrm>
            <a:off x="581192" y="2129696"/>
            <a:ext cx="11029615" cy="3678303"/>
          </a:xfrm>
        </p:spPr>
        <p:txBody>
          <a:bodyPr>
            <a:normAutofit/>
          </a:bodyPr>
          <a:lstStyle/>
          <a:p>
            <a:pPr marL="0" marR="0" lvl="0" indent="0" algn="just" rtl="0">
              <a:spcBef>
                <a:spcPts val="0"/>
              </a:spcBef>
              <a:spcAft>
                <a:spcPts val="0"/>
              </a:spcAft>
              <a:buNone/>
            </a:pPr>
            <a:r>
              <a:rPr lang="fr-FR" sz="1800" b="0" i="0" u="none" strike="noStrike" cap="none" dirty="0">
                <a:solidFill>
                  <a:schemeClr val="dk1"/>
                </a:solidFill>
                <a:latin typeface="Arial"/>
                <a:ea typeface="Arial"/>
                <a:cs typeface="Arial"/>
                <a:sym typeface="Arial"/>
              </a:rPr>
              <a:t>Bonjour à tous et merci de votre présence</a:t>
            </a:r>
            <a:endParaRPr lang="fr-FR" dirty="0"/>
          </a:p>
          <a:p>
            <a:pPr marL="0" marR="0" lvl="0" indent="0" algn="l" rtl="0">
              <a:spcBef>
                <a:spcPts val="0"/>
              </a:spcBef>
              <a:spcAft>
                <a:spcPts val="0"/>
              </a:spcAft>
              <a:buNone/>
            </a:pPr>
            <a:endParaRPr lang="fr-FR" sz="1800" dirty="0">
              <a:solidFill>
                <a:schemeClr val="dk1"/>
              </a:solidFill>
              <a:latin typeface="Arial"/>
              <a:ea typeface="Arial"/>
              <a:cs typeface="Arial"/>
              <a:sym typeface="Arial"/>
            </a:endParaRPr>
          </a:p>
          <a:p>
            <a:pPr marL="0" marR="0" lvl="0" indent="0" algn="just" rtl="0">
              <a:spcBef>
                <a:spcPts val="0"/>
              </a:spcBef>
              <a:spcAft>
                <a:spcPts val="0"/>
              </a:spcAft>
              <a:buNone/>
            </a:pPr>
            <a:r>
              <a:rPr lang="fr-FR" sz="1800" dirty="0">
                <a:solidFill>
                  <a:schemeClr val="dk1"/>
                </a:solidFill>
                <a:latin typeface="Arial"/>
                <a:ea typeface="Arial"/>
                <a:cs typeface="Arial"/>
                <a:sym typeface="Arial"/>
              </a:rPr>
              <a:t>La saison 2022/2023 a été exceptionnelle à plus d’un titre et je tiens à remercier ici, en préambule de cette </a:t>
            </a:r>
            <a:r>
              <a:rPr lang="fr-FR" dirty="0">
                <a:solidFill>
                  <a:schemeClr val="dk1"/>
                </a:solidFill>
                <a:latin typeface="Arial"/>
                <a:ea typeface="Arial"/>
                <a:cs typeface="Arial"/>
                <a:sym typeface="Arial"/>
              </a:rPr>
              <a:t>A.G.</a:t>
            </a:r>
            <a:r>
              <a:rPr lang="fr-FR" sz="1800" dirty="0">
                <a:solidFill>
                  <a:schemeClr val="dk1"/>
                </a:solidFill>
                <a:latin typeface="Arial"/>
                <a:ea typeface="Arial"/>
                <a:cs typeface="Arial"/>
                <a:sym typeface="Arial"/>
              </a:rPr>
              <a:t> ceux qui l’ont rendu possible.</a:t>
            </a:r>
          </a:p>
          <a:p>
            <a:pPr marL="0" marR="0" lvl="0" indent="0" algn="just" rtl="0">
              <a:spcBef>
                <a:spcPts val="0"/>
              </a:spcBef>
              <a:spcAft>
                <a:spcPts val="0"/>
              </a:spcAft>
              <a:buNone/>
            </a:pPr>
            <a:r>
              <a:rPr lang="fr-FR" sz="1800" dirty="0">
                <a:solidFill>
                  <a:schemeClr val="dk1"/>
                </a:solidFill>
                <a:latin typeface="Arial"/>
                <a:ea typeface="Arial"/>
                <a:cs typeface="Arial"/>
                <a:sym typeface="Arial"/>
              </a:rPr>
              <a:t>- Tous les bénévoles de la Compagnie ou de l’extérieurs qui ont participé à la préparation et à la tenue du bouquet provincial, à l’organisation des tirs du bouquet provincial et enfin à ceux qui ont permis la tenue de la remise des récompenses avec une qualité d’accueil qui n’a pas failli à la tradition de la Compagnie</a:t>
            </a:r>
          </a:p>
          <a:p>
            <a:pPr marL="0" marR="0" lvl="0" indent="0" algn="just" rtl="0">
              <a:spcBef>
                <a:spcPts val="0"/>
              </a:spcBef>
              <a:spcAft>
                <a:spcPts val="0"/>
              </a:spcAft>
              <a:buNone/>
            </a:pPr>
            <a:r>
              <a:rPr lang="fr-FR" sz="1800" dirty="0">
                <a:solidFill>
                  <a:schemeClr val="dk1"/>
                </a:solidFill>
                <a:latin typeface="Arial"/>
                <a:ea typeface="Arial"/>
                <a:cs typeface="Arial"/>
                <a:sym typeface="Arial"/>
              </a:rPr>
              <a:t>- aux responsables de la Compagnie membres du Conseil d’Administration, anciens et nouveaux, qui ont pensé et organisé la vie de la Compagnie dans cette période,</a:t>
            </a:r>
          </a:p>
          <a:p>
            <a:pPr marL="0" marR="0" lvl="0" indent="0" algn="just" rtl="0">
              <a:spcBef>
                <a:spcPts val="0"/>
              </a:spcBef>
              <a:spcAft>
                <a:spcPts val="0"/>
              </a:spcAft>
              <a:buNone/>
            </a:pPr>
            <a:r>
              <a:rPr lang="fr-FR" sz="1800" dirty="0">
                <a:solidFill>
                  <a:schemeClr val="dk1"/>
                </a:solidFill>
                <a:latin typeface="Arial"/>
                <a:ea typeface="Arial"/>
                <a:cs typeface="Arial"/>
                <a:sym typeface="Arial"/>
              </a:rPr>
              <a:t>- aux responsables des ouvertures et fermetures qui ont assuré cette fonction permettant ainsi à la Compagnie de vivre</a:t>
            </a:r>
          </a:p>
          <a:p>
            <a:pPr marL="0" marR="0" lvl="0" indent="0" algn="just" rtl="0">
              <a:spcBef>
                <a:spcPts val="0"/>
              </a:spcBef>
              <a:spcAft>
                <a:spcPts val="0"/>
              </a:spcAft>
              <a:buNone/>
            </a:pPr>
            <a:r>
              <a:rPr lang="fr-FR" sz="1800" dirty="0">
                <a:solidFill>
                  <a:schemeClr val="dk1"/>
                </a:solidFill>
                <a:latin typeface="Arial"/>
                <a:ea typeface="Arial"/>
                <a:cs typeface="Arial"/>
                <a:sym typeface="Arial"/>
              </a:rPr>
              <a:t>- aux entraîneurs qui ont donné de leurs temps pour la tenue des groupes </a:t>
            </a:r>
          </a:p>
          <a:p>
            <a:pPr marL="0" marR="0" lvl="0" indent="0" algn="just" rtl="0">
              <a:spcBef>
                <a:spcPts val="0"/>
              </a:spcBef>
              <a:spcAft>
                <a:spcPts val="0"/>
              </a:spcAft>
              <a:buNone/>
            </a:pPr>
            <a:endParaRPr lang="fr-FR" sz="1800" dirty="0">
              <a:solidFill>
                <a:schemeClr val="dk1"/>
              </a:solidFill>
              <a:latin typeface="Arial"/>
              <a:ea typeface="Arial"/>
              <a:cs typeface="Arial"/>
              <a:sym typeface="Arial"/>
            </a:endParaRPr>
          </a:p>
          <a:p>
            <a:endParaRPr lang="fr-FR" dirty="0"/>
          </a:p>
        </p:txBody>
      </p:sp>
    </p:spTree>
    <p:extLst>
      <p:ext uri="{BB962C8B-B14F-4D97-AF65-F5344CB8AC3E}">
        <p14:creationId xmlns:p14="http://schemas.microsoft.com/office/powerpoint/2010/main" val="19961635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383BA3-982D-69BF-512C-B70E02428E3C}"/>
              </a:ext>
            </a:extLst>
          </p:cNvPr>
          <p:cNvSpPr>
            <a:spLocks noGrp="1"/>
          </p:cNvSpPr>
          <p:nvPr>
            <p:ph type="title"/>
          </p:nvPr>
        </p:nvSpPr>
        <p:spPr/>
        <p:txBody>
          <a:bodyPr/>
          <a:lstStyle/>
          <a:p>
            <a:endParaRPr lang="fr-FR"/>
          </a:p>
        </p:txBody>
      </p:sp>
      <p:sp>
        <p:nvSpPr>
          <p:cNvPr id="3" name="Espace réservé du texte 2">
            <a:extLst>
              <a:ext uri="{FF2B5EF4-FFF2-40B4-BE49-F238E27FC236}">
                <a16:creationId xmlns:a16="http://schemas.microsoft.com/office/drawing/2014/main" id="{A906BD45-A49E-79F2-867C-B867295DCF86}"/>
              </a:ext>
            </a:extLst>
          </p:cNvPr>
          <p:cNvSpPr>
            <a:spLocks noGrp="1"/>
          </p:cNvSpPr>
          <p:nvPr>
            <p:ph type="body" idx="1"/>
          </p:nvPr>
        </p:nvSpPr>
        <p:spPr/>
        <p:txBody>
          <a:bodyPr>
            <a:normAutofit/>
          </a:bodyPr>
          <a:lstStyle/>
          <a:p>
            <a:pPr algn="ctr"/>
            <a:r>
              <a:rPr lang="fr-FR" sz="3200" dirty="0">
                <a:solidFill>
                  <a:schemeClr val="accent1">
                    <a:lumMod val="50000"/>
                  </a:schemeClr>
                </a:solidFill>
              </a:rPr>
              <a:t>PLACE AU VOTE SUR LE RAPPORT MORAL</a:t>
            </a:r>
          </a:p>
        </p:txBody>
      </p:sp>
    </p:spTree>
    <p:extLst>
      <p:ext uri="{BB962C8B-B14F-4D97-AF65-F5344CB8AC3E}">
        <p14:creationId xmlns:p14="http://schemas.microsoft.com/office/powerpoint/2010/main" val="1961508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BFBF99-4AD2-4351-A695-D6BEE2AB58B0}"/>
              </a:ext>
            </a:extLst>
          </p:cNvPr>
          <p:cNvSpPr>
            <a:spLocks noGrp="1"/>
          </p:cNvSpPr>
          <p:nvPr>
            <p:ph type="title"/>
          </p:nvPr>
        </p:nvSpPr>
        <p:spPr/>
        <p:txBody>
          <a:bodyPr/>
          <a:lstStyle/>
          <a:p>
            <a:pPr algn="ctr"/>
            <a:r>
              <a:rPr lang="fr-FR" dirty="0"/>
              <a:t>L’ÉVOLUTION DES EFFECTIFS</a:t>
            </a:r>
          </a:p>
        </p:txBody>
      </p:sp>
      <p:sp>
        <p:nvSpPr>
          <p:cNvPr id="3" name="Espace réservé du texte 2">
            <a:extLst>
              <a:ext uri="{FF2B5EF4-FFF2-40B4-BE49-F238E27FC236}">
                <a16:creationId xmlns:a16="http://schemas.microsoft.com/office/drawing/2014/main" id="{FE88C60F-6DA3-4370-A931-0862A43AF9B1}"/>
              </a:ext>
            </a:extLst>
          </p:cNvPr>
          <p:cNvSpPr>
            <a:spLocks noGrp="1"/>
          </p:cNvSpPr>
          <p:nvPr>
            <p:ph type="body" idx="1"/>
          </p:nvPr>
        </p:nvSpPr>
        <p:spPr/>
        <p:txBody>
          <a:bodyPr>
            <a:normAutofit fontScale="92500" lnSpcReduction="20000"/>
          </a:bodyPr>
          <a:lstStyle/>
          <a:p>
            <a:pPr marL="0" marR="0" lvl="0" indent="0" algn="just" rtl="0">
              <a:spcBef>
                <a:spcPts val="0"/>
              </a:spcBef>
              <a:spcAft>
                <a:spcPts val="0"/>
              </a:spcAft>
              <a:buNone/>
            </a:pPr>
            <a:r>
              <a:rPr lang="fr-FR" sz="1800" dirty="0">
                <a:solidFill>
                  <a:srgbClr val="002060"/>
                </a:solidFill>
                <a:latin typeface="Arial"/>
                <a:ea typeface="Arial"/>
                <a:cs typeface="Arial"/>
                <a:sym typeface="Arial"/>
              </a:rPr>
              <a:t>Cette saison 2022 / 2023 a vu nos effectifs atteindre la barre des 150 adhérents, marquant ainsi une  progression importante</a:t>
            </a:r>
          </a:p>
          <a:p>
            <a:pPr marL="0" marR="0" lvl="0" indent="0" algn="just" rtl="0">
              <a:spcBef>
                <a:spcPts val="0"/>
              </a:spcBef>
              <a:spcAft>
                <a:spcPts val="0"/>
              </a:spcAft>
              <a:buNone/>
            </a:pPr>
            <a:endParaRPr lang="fr-FR" dirty="0">
              <a:solidFill>
                <a:srgbClr val="002060"/>
              </a:solidFill>
              <a:latin typeface="Arial"/>
              <a:ea typeface="Arial"/>
              <a:cs typeface="Arial"/>
              <a:sym typeface="Arial"/>
            </a:endParaRPr>
          </a:p>
          <a:p>
            <a:pPr marL="0" marR="0" lvl="0" indent="0" algn="just" rtl="0">
              <a:spcBef>
                <a:spcPts val="0"/>
              </a:spcBef>
              <a:spcAft>
                <a:spcPts val="0"/>
              </a:spcAft>
              <a:buNone/>
            </a:pPr>
            <a:r>
              <a:rPr lang="fr-FR" sz="1800" dirty="0">
                <a:solidFill>
                  <a:srgbClr val="002060"/>
                </a:solidFill>
                <a:latin typeface="Arial"/>
                <a:ea typeface="Arial"/>
                <a:cs typeface="Arial"/>
                <a:sym typeface="Arial"/>
              </a:rPr>
              <a:t>Elle est dans la droite ligne de progression de la Compagnie depuis des années.</a:t>
            </a:r>
          </a:p>
          <a:p>
            <a:pPr marL="0" marR="0" lvl="0" indent="0" algn="just" rtl="0">
              <a:spcBef>
                <a:spcPts val="0"/>
              </a:spcBef>
              <a:spcAft>
                <a:spcPts val="0"/>
              </a:spcAft>
              <a:buNone/>
            </a:pPr>
            <a:endParaRPr lang="fr-FR" sz="1800" dirty="0">
              <a:solidFill>
                <a:srgbClr val="002060"/>
              </a:solidFill>
              <a:latin typeface="Arial"/>
              <a:ea typeface="Arial"/>
              <a:cs typeface="Arial"/>
              <a:sym typeface="Arial"/>
            </a:endParaRPr>
          </a:p>
          <a:p>
            <a:pPr marL="0" marR="0" lvl="0" indent="0" algn="just" rtl="0">
              <a:spcBef>
                <a:spcPts val="0"/>
              </a:spcBef>
              <a:spcAft>
                <a:spcPts val="0"/>
              </a:spcAft>
              <a:buNone/>
            </a:pPr>
            <a:r>
              <a:rPr lang="fr-FR" sz="1800" dirty="0">
                <a:solidFill>
                  <a:srgbClr val="002060"/>
                </a:solidFill>
                <a:latin typeface="Arial"/>
                <a:ea typeface="Arial"/>
                <a:cs typeface="Arial"/>
                <a:sym typeface="Arial"/>
              </a:rPr>
              <a:t>Progression que nous devons à la structuration de la Compagnie et à sa qualité d’accueil vis-à-vis de tout public</a:t>
            </a:r>
          </a:p>
          <a:p>
            <a:pPr marL="0" marR="0" lvl="0" indent="0" algn="just" rtl="0">
              <a:spcBef>
                <a:spcPts val="0"/>
              </a:spcBef>
              <a:spcAft>
                <a:spcPts val="0"/>
              </a:spcAft>
              <a:buNone/>
            </a:pPr>
            <a:endParaRPr lang="fr-FR" sz="1800" dirty="0">
              <a:solidFill>
                <a:srgbClr val="002060"/>
              </a:solidFill>
              <a:latin typeface="Arial"/>
              <a:ea typeface="Arial"/>
              <a:cs typeface="Arial"/>
              <a:sym typeface="Arial"/>
            </a:endParaRPr>
          </a:p>
          <a:p>
            <a:pPr marL="0" indent="0" algn="just">
              <a:spcBef>
                <a:spcPts val="0"/>
              </a:spcBef>
              <a:buNone/>
            </a:pPr>
            <a:r>
              <a:rPr lang="fr-FR" sz="1800" dirty="0">
                <a:solidFill>
                  <a:srgbClr val="002060"/>
                </a:solidFill>
                <a:latin typeface="Arial"/>
                <a:ea typeface="Arial"/>
                <a:cs typeface="Arial"/>
                <a:sym typeface="Arial"/>
              </a:rPr>
              <a:t>Mais il reste du travail à faire pour permettre une participation féminine plus importante et tendre, pourquoi pas ?,</a:t>
            </a:r>
          </a:p>
          <a:p>
            <a:pPr marL="0" marR="0" lvl="0" indent="0" algn="just" rtl="0">
              <a:spcBef>
                <a:spcPts val="0"/>
              </a:spcBef>
              <a:spcAft>
                <a:spcPts val="0"/>
              </a:spcAft>
              <a:buNone/>
            </a:pPr>
            <a:r>
              <a:rPr lang="fr-FR" sz="1800" dirty="0">
                <a:solidFill>
                  <a:srgbClr val="002060"/>
                </a:solidFill>
                <a:latin typeface="Arial"/>
                <a:ea typeface="Arial"/>
                <a:cs typeface="Arial"/>
                <a:sym typeface="Arial"/>
              </a:rPr>
              <a:t> vers la parité, pourquoi pas ?</a:t>
            </a:r>
          </a:p>
          <a:p>
            <a:pPr marL="0" marR="0" lvl="0" indent="0" algn="just" rtl="0">
              <a:spcBef>
                <a:spcPts val="0"/>
              </a:spcBef>
              <a:spcAft>
                <a:spcPts val="0"/>
              </a:spcAft>
              <a:buNone/>
            </a:pPr>
            <a:r>
              <a:rPr lang="fr-FR" sz="1800" dirty="0">
                <a:solidFill>
                  <a:srgbClr val="002060"/>
                </a:solidFill>
                <a:latin typeface="Arial"/>
                <a:ea typeface="Arial"/>
                <a:cs typeface="Arial"/>
                <a:sym typeface="Arial"/>
              </a:rPr>
              <a:t>Nous avons ainsi respecté l’objectif fixé en 2022 de reprendre notre développeme</a:t>
            </a:r>
            <a:r>
              <a:rPr lang="fr-FR" dirty="0">
                <a:solidFill>
                  <a:srgbClr val="002060"/>
                </a:solidFill>
                <a:latin typeface="Arial"/>
                <a:ea typeface="Arial"/>
                <a:cs typeface="Arial"/>
                <a:sym typeface="Arial"/>
              </a:rPr>
              <a:t>nt</a:t>
            </a:r>
          </a:p>
          <a:p>
            <a:pPr marL="0" marR="0" lvl="0" indent="0" algn="just" rtl="0">
              <a:spcBef>
                <a:spcPts val="0"/>
              </a:spcBef>
              <a:spcAft>
                <a:spcPts val="0"/>
              </a:spcAft>
              <a:buNone/>
            </a:pPr>
            <a:endParaRPr lang="fr-FR" sz="1800" dirty="0">
              <a:solidFill>
                <a:srgbClr val="002060"/>
              </a:solidFill>
              <a:latin typeface="Arial"/>
              <a:ea typeface="Arial"/>
              <a:cs typeface="Arial"/>
              <a:sym typeface="Arial"/>
            </a:endParaRPr>
          </a:p>
          <a:p>
            <a:pPr marL="0" marR="0" lvl="0" indent="0" algn="just" rtl="0">
              <a:spcBef>
                <a:spcPts val="0"/>
              </a:spcBef>
              <a:spcAft>
                <a:spcPts val="0"/>
              </a:spcAft>
              <a:buNone/>
            </a:pPr>
            <a:r>
              <a:rPr lang="fr-FR" dirty="0">
                <a:solidFill>
                  <a:srgbClr val="002060"/>
                </a:solidFill>
                <a:latin typeface="Arial"/>
                <a:ea typeface="Arial"/>
                <a:cs typeface="Arial"/>
                <a:sym typeface="Arial"/>
              </a:rPr>
              <a:t>Pour la saison à venir, l’objectif de la Compagnie sera de limiter la baisse des adhérents suite au départ de foyers issus du sport adapté d’une part et d’un taux de non renouvellement des adultes 1</a:t>
            </a:r>
            <a:r>
              <a:rPr lang="fr-FR" baseline="30000" dirty="0">
                <a:solidFill>
                  <a:srgbClr val="002060"/>
                </a:solidFill>
                <a:latin typeface="Arial"/>
                <a:ea typeface="Arial"/>
                <a:cs typeface="Arial"/>
                <a:sym typeface="Arial"/>
              </a:rPr>
              <a:t>ère</a:t>
            </a:r>
            <a:r>
              <a:rPr lang="fr-FR" dirty="0">
                <a:solidFill>
                  <a:srgbClr val="002060"/>
                </a:solidFill>
                <a:latin typeface="Arial"/>
                <a:ea typeface="Arial"/>
                <a:cs typeface="Arial"/>
                <a:sym typeface="Arial"/>
              </a:rPr>
              <a:t> année d’autre part,  qui ont subi les contrecoups de différents entre entraîneurs sur une longue partie de l’année.</a:t>
            </a:r>
          </a:p>
          <a:p>
            <a:pPr marL="0" marR="0" lvl="0" indent="0" algn="just" rtl="0">
              <a:spcBef>
                <a:spcPts val="0"/>
              </a:spcBef>
              <a:spcAft>
                <a:spcPts val="0"/>
              </a:spcAft>
              <a:buNone/>
            </a:pPr>
            <a:endParaRPr lang="fr-FR" sz="1800" dirty="0">
              <a:solidFill>
                <a:srgbClr val="002060"/>
              </a:solidFill>
              <a:latin typeface="Arial"/>
              <a:ea typeface="Arial"/>
              <a:cs typeface="Arial"/>
              <a:sym typeface="Arial"/>
            </a:endParaRPr>
          </a:p>
          <a:p>
            <a:pPr marL="0" marR="0" lvl="0" indent="0" algn="just" rtl="0">
              <a:spcBef>
                <a:spcPts val="0"/>
              </a:spcBef>
              <a:spcAft>
                <a:spcPts val="0"/>
              </a:spcAft>
              <a:buNone/>
            </a:pPr>
            <a:r>
              <a:rPr lang="fr-FR" dirty="0">
                <a:solidFill>
                  <a:srgbClr val="002060"/>
                </a:solidFill>
                <a:latin typeface="Arial"/>
                <a:ea typeface="Arial"/>
                <a:cs typeface="Arial"/>
                <a:sym typeface="Arial"/>
              </a:rPr>
              <a:t>Compte tenu de cette situation nous avons pour objectif de rester une compagnie avec un effectif supérieur à 110 et permettre un accueil assaini pour les nouveaux archers</a:t>
            </a:r>
            <a:endParaRPr lang="fr-FR" sz="1800" dirty="0">
              <a:solidFill>
                <a:srgbClr val="002060"/>
              </a:solidFill>
              <a:latin typeface="Arial"/>
              <a:ea typeface="Arial"/>
              <a:cs typeface="Arial"/>
              <a:sym typeface="Arial"/>
            </a:endParaRPr>
          </a:p>
        </p:txBody>
      </p:sp>
    </p:spTree>
    <p:extLst>
      <p:ext uri="{BB962C8B-B14F-4D97-AF65-F5344CB8AC3E}">
        <p14:creationId xmlns:p14="http://schemas.microsoft.com/office/powerpoint/2010/main" val="2588008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74909B-05F9-4ADF-AFBE-001F7A277754}"/>
              </a:ext>
            </a:extLst>
          </p:cNvPr>
          <p:cNvSpPr>
            <a:spLocks noGrp="1"/>
          </p:cNvSpPr>
          <p:nvPr>
            <p:ph type="title"/>
          </p:nvPr>
        </p:nvSpPr>
        <p:spPr/>
        <p:txBody>
          <a:bodyPr/>
          <a:lstStyle/>
          <a:p>
            <a:pPr algn="ctr"/>
            <a:r>
              <a:rPr lang="fr-FR" dirty="0"/>
              <a:t>L’ACTIVITÉ SPORTIVE</a:t>
            </a:r>
          </a:p>
        </p:txBody>
      </p:sp>
      <p:sp>
        <p:nvSpPr>
          <p:cNvPr id="3" name="Espace réservé du texte 2">
            <a:extLst>
              <a:ext uri="{FF2B5EF4-FFF2-40B4-BE49-F238E27FC236}">
                <a16:creationId xmlns:a16="http://schemas.microsoft.com/office/drawing/2014/main" id="{A78EAC2E-04F8-451B-8B76-4961FF88FCF4}"/>
              </a:ext>
            </a:extLst>
          </p:cNvPr>
          <p:cNvSpPr>
            <a:spLocks noGrp="1"/>
          </p:cNvSpPr>
          <p:nvPr>
            <p:ph type="body" idx="1"/>
          </p:nvPr>
        </p:nvSpPr>
        <p:spPr/>
        <p:txBody>
          <a:bodyPr>
            <a:normAutofit fontScale="92500" lnSpcReduction="20000"/>
          </a:bodyPr>
          <a:lstStyle/>
          <a:p>
            <a:pPr marL="0" marR="0" lvl="0" indent="0" algn="l" rtl="0">
              <a:spcBef>
                <a:spcPts val="0"/>
              </a:spcBef>
              <a:spcAft>
                <a:spcPts val="0"/>
              </a:spcAft>
              <a:buNone/>
            </a:pPr>
            <a:r>
              <a:rPr lang="fr-FR" sz="1800" dirty="0">
                <a:solidFill>
                  <a:schemeClr val="dk1"/>
                </a:solidFill>
                <a:latin typeface="Arial"/>
                <a:ea typeface="Arial"/>
                <a:cs typeface="Arial"/>
                <a:sym typeface="Arial"/>
              </a:rPr>
              <a:t>Cette année 2023 a été à nouveau une année de forte activité sportive pour la Compagnie (je laisse au rapport d’activité le soin de vous détailler nos actions en ce genre)</a:t>
            </a:r>
          </a:p>
          <a:p>
            <a:pPr marL="0" marR="0" lvl="0" indent="0" algn="l" rtl="0">
              <a:spcBef>
                <a:spcPts val="0"/>
              </a:spcBef>
              <a:spcAft>
                <a:spcPts val="0"/>
              </a:spcAft>
              <a:buNone/>
            </a:pPr>
            <a:endParaRPr lang="fr-FR" sz="1800" dirty="0">
              <a:solidFill>
                <a:schemeClr val="dk1"/>
              </a:solidFill>
            </a:endParaRPr>
          </a:p>
          <a:p>
            <a:pPr marL="0" marR="0" lvl="0" indent="0" algn="l" rtl="0">
              <a:spcBef>
                <a:spcPts val="0"/>
              </a:spcBef>
              <a:spcAft>
                <a:spcPts val="0"/>
              </a:spcAft>
              <a:buNone/>
            </a:pPr>
            <a:r>
              <a:rPr lang="fr-FR" sz="1800" dirty="0">
                <a:solidFill>
                  <a:schemeClr val="dk1"/>
                </a:solidFill>
                <a:latin typeface="Arial"/>
                <a:ea typeface="Arial"/>
                <a:cs typeface="Arial"/>
                <a:sym typeface="Arial"/>
              </a:rPr>
              <a:t>Si au cours de l’année 2022/2023 nous avons accumulé plus de 200 médailles dans les différents concours et championnats, cette saison a été marquée par une participation importante de nos archers aux divers championnats de France (là aussi le rapport d’activité vous livrera l’information de nos champions).</a:t>
            </a:r>
          </a:p>
          <a:p>
            <a:pPr marL="0" marR="0" lvl="0" indent="0" algn="l" rtl="0">
              <a:spcBef>
                <a:spcPts val="0"/>
              </a:spcBef>
              <a:spcAft>
                <a:spcPts val="0"/>
              </a:spcAft>
              <a:buNone/>
            </a:pPr>
            <a:endParaRPr lang="fr-FR" dirty="0">
              <a:solidFill>
                <a:schemeClr val="dk1"/>
              </a:solidFill>
              <a:latin typeface="Arial"/>
              <a:ea typeface="Arial"/>
              <a:cs typeface="Arial"/>
              <a:sym typeface="Arial"/>
            </a:endParaRPr>
          </a:p>
          <a:p>
            <a:pPr marL="0" marR="0" lvl="0" indent="0" algn="l" rtl="0">
              <a:spcBef>
                <a:spcPts val="0"/>
              </a:spcBef>
              <a:spcAft>
                <a:spcPts val="0"/>
              </a:spcAft>
              <a:buNone/>
            </a:pPr>
            <a:r>
              <a:rPr lang="fr-FR" b="1" u="sng" dirty="0">
                <a:solidFill>
                  <a:schemeClr val="dk1"/>
                </a:solidFill>
                <a:latin typeface="Arial"/>
                <a:ea typeface="Arial"/>
                <a:cs typeface="Arial"/>
                <a:sym typeface="Arial"/>
              </a:rPr>
              <a:t>Un des objectifs sportifs de la Compagnie est la constitution pérenne d’équipes pouvant avoir une place en championnat de France</a:t>
            </a:r>
            <a:r>
              <a:rPr lang="fr-FR" dirty="0">
                <a:solidFill>
                  <a:schemeClr val="dk1"/>
                </a:solidFill>
                <a:latin typeface="Arial"/>
                <a:ea typeface="Arial"/>
                <a:cs typeface="Arial"/>
                <a:sym typeface="Arial"/>
              </a:rPr>
              <a:t>.</a:t>
            </a:r>
          </a:p>
          <a:p>
            <a:pPr marL="0" marR="0" lvl="0" indent="0" algn="l" rtl="0">
              <a:spcBef>
                <a:spcPts val="0"/>
              </a:spcBef>
              <a:spcAft>
                <a:spcPts val="0"/>
              </a:spcAft>
              <a:buNone/>
            </a:pPr>
            <a:r>
              <a:rPr lang="fr-FR" dirty="0">
                <a:solidFill>
                  <a:schemeClr val="dk1"/>
                </a:solidFill>
                <a:latin typeface="Arial"/>
                <a:ea typeface="Arial"/>
                <a:cs typeface="Arial"/>
                <a:sym typeface="Arial"/>
              </a:rPr>
              <a:t>C’est encore notre maillon faible malgré le fait que cette année nous ayons eu une équipe en championnat de France tir NATURE et une équipe en tir 3D, ainsi que dans le tournoi des mixtes.</a:t>
            </a:r>
          </a:p>
          <a:p>
            <a:pPr marL="0" marR="0" lvl="0" indent="0" algn="l" rtl="0">
              <a:spcBef>
                <a:spcPts val="0"/>
              </a:spcBef>
              <a:spcAft>
                <a:spcPts val="0"/>
              </a:spcAft>
              <a:buNone/>
            </a:pPr>
            <a:endParaRPr lang="fr-FR" b="1" u="sng" dirty="0">
              <a:solidFill>
                <a:schemeClr val="dk1"/>
              </a:solidFill>
              <a:latin typeface="Arial"/>
              <a:ea typeface="Arial"/>
              <a:cs typeface="Arial"/>
              <a:sym typeface="Arial"/>
            </a:endParaRPr>
          </a:p>
          <a:p>
            <a:pPr marL="0" marR="0" lvl="0" indent="0" algn="l" rtl="0">
              <a:spcBef>
                <a:spcPts val="0"/>
              </a:spcBef>
              <a:spcAft>
                <a:spcPts val="0"/>
              </a:spcAft>
              <a:buNone/>
            </a:pPr>
            <a:r>
              <a:rPr lang="fr-FR" b="1" u="sng" dirty="0">
                <a:solidFill>
                  <a:schemeClr val="dk1"/>
                </a:solidFill>
                <a:latin typeface="Arial"/>
                <a:ea typeface="Arial"/>
                <a:cs typeface="Arial"/>
                <a:sym typeface="Arial"/>
              </a:rPr>
              <a:t>Pour 2024, l’objectif est de poursuivre le développement de ces équipes et la mise en place d’une ou des équipes en salle (jeunes, hommes, femmes !!).</a:t>
            </a:r>
          </a:p>
          <a:p>
            <a:pPr marL="0" marR="0" lvl="0" indent="0" algn="l" rtl="0">
              <a:spcBef>
                <a:spcPts val="0"/>
              </a:spcBef>
              <a:spcAft>
                <a:spcPts val="0"/>
              </a:spcAft>
              <a:buNone/>
            </a:pPr>
            <a:endParaRPr lang="fr-FR" sz="1800" dirty="0">
              <a:solidFill>
                <a:schemeClr val="dk1"/>
              </a:solidFill>
              <a:latin typeface="Arial"/>
              <a:ea typeface="Arial"/>
              <a:cs typeface="Arial"/>
              <a:sym typeface="Arial"/>
            </a:endParaRPr>
          </a:p>
          <a:p>
            <a:pPr marL="0" marR="0" lvl="0" indent="0" algn="l" rtl="0">
              <a:spcBef>
                <a:spcPts val="0"/>
              </a:spcBef>
              <a:spcAft>
                <a:spcPts val="0"/>
              </a:spcAft>
              <a:buNone/>
            </a:pPr>
            <a:r>
              <a:rPr lang="fr-FR" b="1" u="sng" dirty="0">
                <a:solidFill>
                  <a:schemeClr val="dk1"/>
                </a:solidFill>
                <a:latin typeface="Arial"/>
                <a:ea typeface="Arial"/>
                <a:cs typeface="Arial"/>
                <a:sym typeface="Arial"/>
              </a:rPr>
              <a:t>L’embauche envisagée de Camille DUFOUR à plein temps, à l’horizon septembre 2024, se situe dans cette perspective de développement sportif individuel et en équipes</a:t>
            </a:r>
            <a:endParaRPr lang="fr-FR" sz="1800" b="1" u="sng" dirty="0">
              <a:solidFill>
                <a:schemeClr val="dk1"/>
              </a:solidFill>
              <a:latin typeface="Arial"/>
              <a:ea typeface="Arial"/>
              <a:cs typeface="Arial"/>
              <a:sym typeface="Arial"/>
            </a:endParaRPr>
          </a:p>
          <a:p>
            <a:pPr marL="0" marR="0" lvl="0" indent="0" algn="l" rtl="0">
              <a:spcBef>
                <a:spcPts val="0"/>
              </a:spcBef>
              <a:spcAft>
                <a:spcPts val="0"/>
              </a:spcAft>
              <a:buNone/>
            </a:pPr>
            <a:endParaRPr lang="fr-FR" sz="1800" dirty="0">
              <a:solidFill>
                <a:schemeClr val="bg1"/>
              </a:solidFill>
              <a:latin typeface="Arial"/>
              <a:ea typeface="Arial"/>
              <a:cs typeface="Arial"/>
              <a:sym typeface="Arial"/>
            </a:endParaRPr>
          </a:p>
        </p:txBody>
      </p:sp>
    </p:spTree>
    <p:extLst>
      <p:ext uri="{BB962C8B-B14F-4D97-AF65-F5344CB8AC3E}">
        <p14:creationId xmlns:p14="http://schemas.microsoft.com/office/powerpoint/2010/main" val="4104530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710D6F-3D47-4473-BE15-BABA0DF7EC46}"/>
              </a:ext>
            </a:extLst>
          </p:cNvPr>
          <p:cNvSpPr>
            <a:spLocks noGrp="1"/>
          </p:cNvSpPr>
          <p:nvPr>
            <p:ph type="title"/>
          </p:nvPr>
        </p:nvSpPr>
        <p:spPr>
          <a:xfrm>
            <a:off x="581192" y="702156"/>
            <a:ext cx="11029616" cy="992532"/>
          </a:xfrm>
        </p:spPr>
        <p:txBody>
          <a:bodyPr>
            <a:normAutofit/>
          </a:bodyPr>
          <a:lstStyle/>
          <a:p>
            <a:pPr algn="ctr"/>
            <a:r>
              <a:rPr lang="fr-FR" dirty="0"/>
              <a:t>L’ÉCOLE D’ARC et LES JEUNES COMPÉTITEURS</a:t>
            </a:r>
          </a:p>
        </p:txBody>
      </p:sp>
      <p:sp>
        <p:nvSpPr>
          <p:cNvPr id="3" name="Espace réservé du texte 2">
            <a:extLst>
              <a:ext uri="{FF2B5EF4-FFF2-40B4-BE49-F238E27FC236}">
                <a16:creationId xmlns:a16="http://schemas.microsoft.com/office/drawing/2014/main" id="{E4A0FC78-435F-45FE-92D3-D9EEE2507B6E}"/>
              </a:ext>
            </a:extLst>
          </p:cNvPr>
          <p:cNvSpPr>
            <a:spLocks noGrp="1"/>
          </p:cNvSpPr>
          <p:nvPr>
            <p:ph type="body" idx="1"/>
          </p:nvPr>
        </p:nvSpPr>
        <p:spPr/>
        <p:txBody>
          <a:bodyPr>
            <a:normAutofit fontScale="85000" lnSpcReduction="10000"/>
          </a:bodyPr>
          <a:lstStyle/>
          <a:p>
            <a:pPr marL="0" indent="0" algn="just">
              <a:lnSpc>
                <a:spcPct val="120000"/>
              </a:lnSpc>
              <a:spcBef>
                <a:spcPts val="0"/>
              </a:spcBef>
              <a:buClr>
                <a:srgbClr val="000000"/>
              </a:buClr>
              <a:buSzPts val="1600"/>
              <a:buNone/>
            </a:pPr>
            <a:r>
              <a:rPr lang="fr-FR" dirty="0">
                <a:solidFill>
                  <a:srgbClr val="000000"/>
                </a:solidFill>
                <a:latin typeface="Arial"/>
                <a:ea typeface="Arial"/>
                <a:cs typeface="Arial"/>
                <a:sym typeface="Arial"/>
              </a:rPr>
              <a:t>L’école d’arc a accueilli 36 enfants pendant cette saison répartis en plusieurs groupes </a:t>
            </a:r>
          </a:p>
          <a:p>
            <a:pPr marL="0" indent="0" algn="just">
              <a:lnSpc>
                <a:spcPct val="120000"/>
              </a:lnSpc>
              <a:spcBef>
                <a:spcPts val="0"/>
              </a:spcBef>
              <a:buClr>
                <a:srgbClr val="000000"/>
              </a:buClr>
              <a:buSzPts val="1600"/>
              <a:buNone/>
            </a:pPr>
            <a:r>
              <a:rPr lang="fr-FR" dirty="0">
                <a:solidFill>
                  <a:srgbClr val="000000"/>
                </a:solidFill>
                <a:latin typeface="Arial"/>
                <a:ea typeface="Arial"/>
                <a:cs typeface="Arial"/>
                <a:sym typeface="Arial"/>
              </a:rPr>
              <a:t>Le constat tiré de cette saison a été de prendre conscience de l’insuffisance d’encadrement pour apporter la qualité de formation que nous attendons et permettre de donner aux jeunes le goût de la persévérance et de la confrontation « amicale » en compétitions.</a:t>
            </a:r>
          </a:p>
          <a:p>
            <a:pPr marL="0" indent="0" algn="just">
              <a:lnSpc>
                <a:spcPct val="120000"/>
              </a:lnSpc>
              <a:spcBef>
                <a:spcPts val="0"/>
              </a:spcBef>
              <a:buClr>
                <a:srgbClr val="000000"/>
              </a:buClr>
              <a:buSzPts val="1600"/>
              <a:buNone/>
            </a:pPr>
            <a:endParaRPr lang="fr-FR" dirty="0">
              <a:solidFill>
                <a:srgbClr val="000000"/>
              </a:solidFill>
              <a:latin typeface="Arial"/>
              <a:ea typeface="Arial"/>
              <a:cs typeface="Arial"/>
              <a:sym typeface="Arial"/>
            </a:endParaRPr>
          </a:p>
          <a:p>
            <a:pPr marL="0" indent="0" algn="just">
              <a:lnSpc>
                <a:spcPct val="120000"/>
              </a:lnSpc>
              <a:spcBef>
                <a:spcPts val="0"/>
              </a:spcBef>
              <a:buClr>
                <a:srgbClr val="000000"/>
              </a:buClr>
              <a:buSzPts val="1600"/>
              <a:buNone/>
            </a:pPr>
            <a:r>
              <a:rPr lang="fr-FR" b="1" u="sng" dirty="0">
                <a:solidFill>
                  <a:srgbClr val="000000"/>
                </a:solidFill>
                <a:latin typeface="Arial"/>
                <a:ea typeface="Arial"/>
                <a:cs typeface="Arial"/>
                <a:sym typeface="Arial"/>
              </a:rPr>
              <a:t>L’objectif 2023/2024 est de rester sensiblement à ce niveau avec un encadrement renforcé notamment auprès des poussins</a:t>
            </a:r>
            <a:r>
              <a:rPr lang="fr-FR" dirty="0">
                <a:solidFill>
                  <a:srgbClr val="000000"/>
                </a:solidFill>
                <a:latin typeface="Arial"/>
                <a:ea typeface="Arial"/>
                <a:cs typeface="Arial"/>
                <a:sym typeface="Arial"/>
              </a:rPr>
              <a:t>, ce que le début de saison a montré avec la présence auprès des poussins de Gérard TARDY, Erine CORSIN et Philippe GRESSARD ainsi que pour le groupe des « confirmés » la présence de Arthur Louis TINEL pour compléter cette équipe</a:t>
            </a:r>
          </a:p>
          <a:p>
            <a:pPr marL="0" indent="0" algn="just">
              <a:lnSpc>
                <a:spcPct val="120000"/>
              </a:lnSpc>
              <a:spcBef>
                <a:spcPts val="0"/>
              </a:spcBef>
              <a:buClr>
                <a:srgbClr val="000000"/>
              </a:buClr>
              <a:buSzPts val="1600"/>
              <a:buNone/>
            </a:pPr>
            <a:endParaRPr lang="fr-FR" dirty="0">
              <a:solidFill>
                <a:srgbClr val="000000"/>
              </a:solidFill>
              <a:latin typeface="Arial"/>
              <a:cs typeface="Arial"/>
              <a:sym typeface="Arial"/>
            </a:endParaRPr>
          </a:p>
          <a:p>
            <a:pPr marL="0" indent="0" algn="just">
              <a:lnSpc>
                <a:spcPct val="120000"/>
              </a:lnSpc>
              <a:spcBef>
                <a:spcPts val="0"/>
              </a:spcBef>
              <a:buClr>
                <a:srgbClr val="000000"/>
              </a:buClr>
              <a:buSzPts val="1600"/>
              <a:buNone/>
            </a:pPr>
            <a:r>
              <a:rPr lang="fr-FR" dirty="0">
                <a:solidFill>
                  <a:srgbClr val="000000"/>
                </a:solidFill>
                <a:latin typeface="Arial"/>
                <a:cs typeface="Arial"/>
                <a:sym typeface="Arial"/>
              </a:rPr>
              <a:t>Dans le cadre du développement de la politique sportive auprès des jeunes, la responsabilité de ce groupe dans son ensemble est confiée pour la saison à venir à l’entraîneur Camille DUFOUR, DEJPS, avec pour objectif une pérennisation de la présence des jeunes sur la durée et une présence en concours renforcée, notamment vers les championnats départementaux et régionaux, voire plus si possible.</a:t>
            </a:r>
          </a:p>
          <a:p>
            <a:endParaRPr lang="fr-FR" dirty="0"/>
          </a:p>
        </p:txBody>
      </p:sp>
    </p:spTree>
    <p:extLst>
      <p:ext uri="{BB962C8B-B14F-4D97-AF65-F5344CB8AC3E}">
        <p14:creationId xmlns:p14="http://schemas.microsoft.com/office/powerpoint/2010/main" val="1501988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B088A0-61C9-ABA2-8898-C9CC158EB1C7}"/>
              </a:ext>
            </a:extLst>
          </p:cNvPr>
          <p:cNvSpPr>
            <a:spLocks noGrp="1"/>
          </p:cNvSpPr>
          <p:nvPr>
            <p:ph type="title"/>
          </p:nvPr>
        </p:nvSpPr>
        <p:spPr/>
        <p:txBody>
          <a:bodyPr/>
          <a:lstStyle/>
          <a:p>
            <a:r>
              <a:rPr lang="fr-FR" dirty="0"/>
              <a:t>L’ENCADREMENT DES ARCHERS ADULTES</a:t>
            </a:r>
          </a:p>
        </p:txBody>
      </p:sp>
      <p:sp>
        <p:nvSpPr>
          <p:cNvPr id="3" name="Espace réservé du texte 2">
            <a:extLst>
              <a:ext uri="{FF2B5EF4-FFF2-40B4-BE49-F238E27FC236}">
                <a16:creationId xmlns:a16="http://schemas.microsoft.com/office/drawing/2014/main" id="{B8F7E691-F234-7E22-722E-A549EDDB965B}"/>
              </a:ext>
            </a:extLst>
          </p:cNvPr>
          <p:cNvSpPr>
            <a:spLocks noGrp="1"/>
          </p:cNvSpPr>
          <p:nvPr>
            <p:ph type="body" idx="1"/>
          </p:nvPr>
        </p:nvSpPr>
        <p:spPr>
          <a:xfrm>
            <a:off x="581192" y="2018571"/>
            <a:ext cx="11029615" cy="4610829"/>
          </a:xfrm>
        </p:spPr>
        <p:txBody>
          <a:bodyPr>
            <a:noAutofit/>
          </a:bodyPr>
          <a:lstStyle/>
          <a:p>
            <a:pPr marL="123444" indent="0">
              <a:buNone/>
            </a:pPr>
            <a:r>
              <a:rPr lang="fr-FR" sz="2000" dirty="0"/>
              <a:t>Les adultes sont regroupés sous différents groupes:</a:t>
            </a:r>
          </a:p>
          <a:p>
            <a:pPr marL="123444" indent="0">
              <a:buNone/>
            </a:pPr>
            <a:r>
              <a:rPr lang="fr-FR" sz="2000" dirty="0"/>
              <a:t>- les adultes débutants sous la responsabilité de Mickaël NEVERS, Stéphan DEROSA et Pascal FLEURY</a:t>
            </a:r>
          </a:p>
          <a:p>
            <a:pPr marL="123444" indent="0">
              <a:buNone/>
            </a:pPr>
            <a:endParaRPr lang="fr-FR" sz="2000" dirty="0"/>
          </a:p>
          <a:p>
            <a:pPr marL="123444" indent="0">
              <a:buNone/>
            </a:pPr>
            <a:r>
              <a:rPr lang="fr-FR" sz="2000" dirty="0"/>
              <a:t>- Les adultes confirmés qui ne souhaitent pas intégrer un groupe « compétition » se retrouvent le mercredi soir sous la responsabilité de Isabelle BUGUET, renforcée suivant le besoin de la présence de Camille DUFOUR</a:t>
            </a:r>
          </a:p>
          <a:p>
            <a:pPr marL="123444" indent="0">
              <a:buNone/>
            </a:pPr>
            <a:endParaRPr lang="fr-FR" sz="2000" dirty="0"/>
          </a:p>
          <a:p>
            <a:pPr marL="123444" indent="0">
              <a:buNone/>
            </a:pPr>
            <a:r>
              <a:rPr lang="fr-FR" sz="2000" dirty="0"/>
              <a:t>- Les adultes « compétiteurs » ,regroupant les jeunes et les adultes, sont réunis sous la responsabilité de Camille DUFOUR le mardi soir et le jeudi soir</a:t>
            </a:r>
          </a:p>
          <a:p>
            <a:pPr marL="123444" indent="0">
              <a:buNone/>
            </a:pPr>
            <a:endParaRPr lang="fr-FR" sz="2000" dirty="0"/>
          </a:p>
          <a:p>
            <a:pPr marL="123444" indent="0">
              <a:buNone/>
            </a:pPr>
            <a:r>
              <a:rPr lang="fr-FR" sz="2000" dirty="0"/>
              <a:t>L’objectif de tous ces groupes est de donner la possibilité de formation au tir pour les débutants et permettre l’appréhension d’un niveau compétition pour les autres</a:t>
            </a:r>
          </a:p>
        </p:txBody>
      </p:sp>
    </p:spTree>
    <p:extLst>
      <p:ext uri="{BB962C8B-B14F-4D97-AF65-F5344CB8AC3E}">
        <p14:creationId xmlns:p14="http://schemas.microsoft.com/office/powerpoint/2010/main" val="464859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8"/>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chemeClr val="lt1"/>
              </a:buClr>
              <a:buSzPts val="2800"/>
              <a:buFont typeface="Gill Sans"/>
              <a:buNone/>
            </a:pPr>
            <a:r>
              <a:rPr lang="fr-FR" dirty="0"/>
              <a:t>NOTRE PRÉSENCE AUPRES DES PERSONNES EN SITUATION DE HANDICAP</a:t>
            </a:r>
            <a:endParaRPr b="1" dirty="0"/>
          </a:p>
        </p:txBody>
      </p:sp>
      <p:sp>
        <p:nvSpPr>
          <p:cNvPr id="138" name="Google Shape;138;p8"/>
          <p:cNvSpPr txBox="1">
            <a:spLocks noGrp="1"/>
          </p:cNvSpPr>
          <p:nvPr>
            <p:ph type="body" idx="1"/>
          </p:nvPr>
        </p:nvSpPr>
        <p:spPr>
          <a:xfrm>
            <a:off x="474996" y="2038349"/>
            <a:ext cx="11135812" cy="4257675"/>
          </a:xfrm>
          <a:prstGeom prst="rect">
            <a:avLst/>
          </a:prstGeom>
          <a:noFill/>
          <a:ln>
            <a:noFill/>
          </a:ln>
        </p:spPr>
        <p:txBody>
          <a:bodyPr spcFirstLastPara="1" wrap="square" lIns="91425" tIns="45700" rIns="91425" bIns="45700" anchor="ctr" anchorCtr="0">
            <a:normAutofit fontScale="70000" lnSpcReduction="20000"/>
          </a:bodyPr>
          <a:lstStyle/>
          <a:p>
            <a:pPr marL="306000" lvl="0" indent="-306000" algn="ctr" rtl="0">
              <a:lnSpc>
                <a:spcPct val="80000"/>
              </a:lnSpc>
              <a:spcBef>
                <a:spcPts val="0"/>
              </a:spcBef>
              <a:spcAft>
                <a:spcPts val="0"/>
              </a:spcAft>
              <a:buSzPts val="1667"/>
              <a:buChar char="◼"/>
            </a:pPr>
            <a:r>
              <a:rPr lang="fr-FR" sz="1812" b="1" dirty="0">
                <a:solidFill>
                  <a:srgbClr val="C00000"/>
                </a:solidFill>
              </a:rPr>
              <a:t>SPORT ADAPTÉ</a:t>
            </a:r>
            <a:endParaRPr dirty="0"/>
          </a:p>
          <a:p>
            <a:pPr marL="306000" lvl="0" indent="-306000" algn="l" rtl="0">
              <a:lnSpc>
                <a:spcPct val="80000"/>
              </a:lnSpc>
              <a:spcBef>
                <a:spcPts val="962"/>
              </a:spcBef>
              <a:spcAft>
                <a:spcPts val="0"/>
              </a:spcAft>
              <a:buSzPts val="1667"/>
              <a:buChar char="◼"/>
            </a:pPr>
            <a:r>
              <a:rPr lang="fr-FR" sz="2600" dirty="0">
                <a:latin typeface="Arial"/>
                <a:ea typeface="Arial"/>
                <a:cs typeface="Arial"/>
                <a:sym typeface="Arial"/>
              </a:rPr>
              <a:t>Notre implication dans le sport adapté est aujourd’hui connue et reconnue et les effectifs (autour de 35 personnes pour la saison 2022/2023) sont relativement stables.</a:t>
            </a:r>
          </a:p>
          <a:p>
            <a:pPr marL="306000" lvl="0" indent="-306000" algn="l" rtl="0">
              <a:lnSpc>
                <a:spcPct val="80000"/>
              </a:lnSpc>
              <a:spcBef>
                <a:spcPts val="962"/>
              </a:spcBef>
              <a:spcAft>
                <a:spcPts val="0"/>
              </a:spcAft>
              <a:buSzPts val="1667"/>
              <a:buChar char="◼"/>
            </a:pPr>
            <a:r>
              <a:rPr lang="fr-FR" sz="2600" dirty="0">
                <a:latin typeface="Arial"/>
                <a:cs typeface="Arial"/>
                <a:sym typeface="Arial"/>
              </a:rPr>
              <a:t>Nous devons néanmoins vous informer qu’au cours de cette saison, une différence de perception de l’encadrement de ces groupes a conduit pour la saison en cours à l’arrêt de l’encadrement par deux bénévoles.</a:t>
            </a:r>
          </a:p>
          <a:p>
            <a:pPr marL="306000" lvl="0" indent="-306000" algn="l" rtl="0">
              <a:lnSpc>
                <a:spcPct val="80000"/>
              </a:lnSpc>
              <a:spcBef>
                <a:spcPts val="962"/>
              </a:spcBef>
              <a:spcAft>
                <a:spcPts val="0"/>
              </a:spcAft>
              <a:buSzPts val="1667"/>
              <a:buChar char="◼"/>
            </a:pPr>
            <a:r>
              <a:rPr lang="fr-FR" sz="2600" dirty="0">
                <a:latin typeface="Arial"/>
                <a:cs typeface="Arial"/>
                <a:sym typeface="Arial"/>
              </a:rPr>
              <a:t>Suite à ces départs deux foyers ont préféré ne pas donner suite à leurs engagements (les papillons blancs et les luminaires)</a:t>
            </a:r>
          </a:p>
          <a:p>
            <a:pPr marL="306000" lvl="0" indent="-306000" algn="l" rtl="0">
              <a:lnSpc>
                <a:spcPct val="80000"/>
              </a:lnSpc>
              <a:spcBef>
                <a:spcPts val="962"/>
              </a:spcBef>
              <a:spcAft>
                <a:spcPts val="0"/>
              </a:spcAft>
              <a:buSzPts val="1667"/>
              <a:buChar char="◼"/>
            </a:pPr>
            <a:r>
              <a:rPr lang="fr-FR" sz="2600" dirty="0">
                <a:latin typeface="Arial"/>
                <a:cs typeface="Arial"/>
                <a:sym typeface="Arial"/>
              </a:rPr>
              <a:t>Nous avons, au cours de l’année 2023, accompagné 4 archers du sport adapté au championnat de France situé au Puy en Velay avec un titre de Champion de France et un titre de Championne de France. </a:t>
            </a:r>
          </a:p>
          <a:p>
            <a:pPr marL="306000" lvl="0" indent="-306000" algn="l" rtl="0">
              <a:lnSpc>
                <a:spcPct val="80000"/>
              </a:lnSpc>
              <a:spcBef>
                <a:spcPts val="962"/>
              </a:spcBef>
              <a:spcAft>
                <a:spcPts val="0"/>
              </a:spcAft>
              <a:buSzPts val="1667"/>
              <a:buChar char="◼"/>
            </a:pPr>
            <a:r>
              <a:rPr lang="fr-FR" sz="2600" dirty="0">
                <a:latin typeface="Arial"/>
                <a:cs typeface="Arial"/>
                <a:sym typeface="Arial"/>
              </a:rPr>
              <a:t>L’objectif 2024 est de réitérer ce déplacement avec au moins 4 archers et un objectif de 2 podiums</a:t>
            </a:r>
          </a:p>
          <a:p>
            <a:pPr marL="306000" lvl="0" indent="-306000" algn="l" rtl="0">
              <a:lnSpc>
                <a:spcPct val="80000"/>
              </a:lnSpc>
              <a:spcBef>
                <a:spcPts val="962"/>
              </a:spcBef>
              <a:spcAft>
                <a:spcPts val="0"/>
              </a:spcAft>
              <a:buSzPts val="1667"/>
              <a:buChar char="◼"/>
            </a:pPr>
            <a:r>
              <a:rPr lang="fr-FR" sz="2600" dirty="0">
                <a:latin typeface="Arial"/>
                <a:cs typeface="Arial"/>
                <a:sym typeface="Arial"/>
              </a:rPr>
              <a:t>Pour assurer la qualité d’encadrement que nous cherchons à fournir aux archers nous avons besoin d’entraîneurs, même débutant. L’encadrement actuel des deux foyers présents est réalisé par Gérard TARDY et Gérard CHAMPION accompagné de Philippe GRESSARD. Pour le groupe des archers « compétiteurs », c’est-à-dire en préparation championnat de France, Camille DUFOUR renforce cette équipe. Il sera également présent pour le groupe du mardi après-midi (groupe para tir à l’arc relevant originellement de la Fédération Handisport et aujourd’hui rattaché à la FFTA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4C1E81-F869-C4BD-D9B2-C908A7E693D6}"/>
              </a:ext>
            </a:extLst>
          </p:cNvPr>
          <p:cNvSpPr>
            <a:spLocks noGrp="1"/>
          </p:cNvSpPr>
          <p:nvPr>
            <p:ph type="title"/>
          </p:nvPr>
        </p:nvSpPr>
        <p:spPr/>
        <p:txBody>
          <a:bodyPr/>
          <a:lstStyle/>
          <a:p>
            <a:r>
              <a:rPr lang="fr-FR" dirty="0"/>
              <a:t>NOTRE PRÉSENCE AUPRES DES PERSONNES EN SITUATION DE HANDICAP</a:t>
            </a:r>
          </a:p>
        </p:txBody>
      </p:sp>
      <p:sp>
        <p:nvSpPr>
          <p:cNvPr id="3" name="Espace réservé du texte 2">
            <a:extLst>
              <a:ext uri="{FF2B5EF4-FFF2-40B4-BE49-F238E27FC236}">
                <a16:creationId xmlns:a16="http://schemas.microsoft.com/office/drawing/2014/main" id="{84CBB71C-538B-F6CE-0E0D-27C57D48EC2F}"/>
              </a:ext>
            </a:extLst>
          </p:cNvPr>
          <p:cNvSpPr>
            <a:spLocks noGrp="1"/>
          </p:cNvSpPr>
          <p:nvPr>
            <p:ph type="body" idx="1"/>
          </p:nvPr>
        </p:nvSpPr>
        <p:spPr>
          <a:xfrm>
            <a:off x="581192" y="2180495"/>
            <a:ext cx="11029615" cy="4239759"/>
          </a:xfrm>
        </p:spPr>
        <p:txBody>
          <a:bodyPr>
            <a:normAutofit fontScale="92500" lnSpcReduction="10000"/>
          </a:bodyPr>
          <a:lstStyle/>
          <a:p>
            <a:pPr marL="306000" lvl="0" indent="-306000" algn="l" rtl="0">
              <a:lnSpc>
                <a:spcPct val="80000"/>
              </a:lnSpc>
              <a:spcBef>
                <a:spcPts val="962"/>
              </a:spcBef>
              <a:spcAft>
                <a:spcPts val="0"/>
              </a:spcAft>
              <a:buSzPts val="1667"/>
              <a:buChar char="◼"/>
            </a:pPr>
            <a:r>
              <a:rPr lang="fr-FR" sz="2800" dirty="0">
                <a:latin typeface="Arial"/>
                <a:cs typeface="Arial"/>
                <a:sym typeface="Arial"/>
              </a:rPr>
              <a:t>L’objectif 2024 est de réitérer ce déplacement avec au moins 4 archers et un objectif de 2 podiums</a:t>
            </a:r>
          </a:p>
          <a:p>
            <a:pPr marL="306000" lvl="0" indent="-306000" algn="l" rtl="0">
              <a:lnSpc>
                <a:spcPct val="80000"/>
              </a:lnSpc>
              <a:spcBef>
                <a:spcPts val="962"/>
              </a:spcBef>
              <a:spcAft>
                <a:spcPts val="0"/>
              </a:spcAft>
              <a:buSzPts val="1667"/>
              <a:buChar char="◼"/>
            </a:pPr>
            <a:r>
              <a:rPr lang="fr-FR" sz="2800" dirty="0">
                <a:latin typeface="Arial"/>
                <a:cs typeface="Arial"/>
                <a:sym typeface="Arial"/>
              </a:rPr>
              <a:t>Pour assurer la qualité d’encadrement que nous cherchons à fournir aux archers nous avons besoin d’entraîneurs, même débutant. </a:t>
            </a:r>
          </a:p>
          <a:p>
            <a:pPr marL="306000" lvl="0" indent="-306000" algn="l" rtl="0">
              <a:lnSpc>
                <a:spcPct val="80000"/>
              </a:lnSpc>
              <a:spcBef>
                <a:spcPts val="962"/>
              </a:spcBef>
              <a:spcAft>
                <a:spcPts val="0"/>
              </a:spcAft>
              <a:buSzPts val="1667"/>
              <a:buChar char="◼"/>
            </a:pPr>
            <a:r>
              <a:rPr lang="fr-FR" sz="2800" dirty="0">
                <a:latin typeface="Arial"/>
                <a:cs typeface="Arial"/>
                <a:sym typeface="Arial"/>
              </a:rPr>
              <a:t>L’encadrement actuel des deux foyers de résidents présents est réalisé par Gérard TARDY et Gérard CHAMPION accompagné de Philippe GRESSARD. </a:t>
            </a:r>
          </a:p>
          <a:p>
            <a:pPr marL="306000" lvl="0" indent="-306000" algn="l" rtl="0">
              <a:lnSpc>
                <a:spcPct val="80000"/>
              </a:lnSpc>
              <a:spcBef>
                <a:spcPts val="962"/>
              </a:spcBef>
              <a:spcAft>
                <a:spcPts val="0"/>
              </a:spcAft>
              <a:buSzPts val="1667"/>
              <a:buChar char="◼"/>
            </a:pPr>
            <a:r>
              <a:rPr lang="fr-FR" sz="2800" dirty="0">
                <a:latin typeface="Arial"/>
                <a:cs typeface="Arial"/>
                <a:sym typeface="Arial"/>
              </a:rPr>
              <a:t>Pour le groupe des archers « compétiteurs », c’est-à-dire en préparation championnat de France, Camille DUFOUR renforce cette équipe. Il sera également présent dans le cadre de l’évolution de son contrat le mardi après-midi pour les archers du sport adapté et pour les archers du para tir à l’arc relevant originellement de la Fédération Handisport et aujourd’hui rattaché à la FFTA</a:t>
            </a:r>
          </a:p>
          <a:p>
            <a:endParaRPr lang="fr-FR" dirty="0"/>
          </a:p>
        </p:txBody>
      </p:sp>
    </p:spTree>
    <p:extLst>
      <p:ext uri="{BB962C8B-B14F-4D97-AF65-F5344CB8AC3E}">
        <p14:creationId xmlns:p14="http://schemas.microsoft.com/office/powerpoint/2010/main" val="3556167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9"/>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fr-FR" dirty="0"/>
              <a:t>NOTRE PRÉSENCE AUPRES DES PERSONNES EN SITUATION DE HANDICAP</a:t>
            </a:r>
            <a:endParaRPr dirty="0"/>
          </a:p>
        </p:txBody>
      </p:sp>
      <p:sp>
        <p:nvSpPr>
          <p:cNvPr id="144" name="Google Shape;144;p9"/>
          <p:cNvSpPr txBox="1">
            <a:spLocks noGrp="1"/>
          </p:cNvSpPr>
          <p:nvPr>
            <p:ph type="body" idx="1"/>
          </p:nvPr>
        </p:nvSpPr>
        <p:spPr>
          <a:xfrm>
            <a:off x="581193" y="1715956"/>
            <a:ext cx="11029615" cy="4889560"/>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SzPts val="662"/>
              <a:buNone/>
            </a:pPr>
            <a:endParaRPr sz="720" dirty="0"/>
          </a:p>
          <a:p>
            <a:pPr marL="0" lvl="0" indent="0" algn="l" rtl="0">
              <a:lnSpc>
                <a:spcPct val="80000"/>
              </a:lnSpc>
              <a:spcBef>
                <a:spcPts val="744"/>
              </a:spcBef>
              <a:spcAft>
                <a:spcPts val="0"/>
              </a:spcAft>
              <a:buSzPts val="662"/>
              <a:buNone/>
            </a:pPr>
            <a:endParaRPr sz="720" dirty="0"/>
          </a:p>
          <a:p>
            <a:pPr marL="0" lvl="0" indent="0" algn="ctr" rtl="0">
              <a:lnSpc>
                <a:spcPct val="80000"/>
              </a:lnSpc>
              <a:spcBef>
                <a:spcPts val="936"/>
              </a:spcBef>
              <a:spcAft>
                <a:spcPts val="0"/>
              </a:spcAft>
              <a:buSzPts val="1545"/>
              <a:buNone/>
            </a:pPr>
            <a:r>
              <a:rPr lang="fr-FR" sz="1679" b="1" dirty="0">
                <a:solidFill>
                  <a:srgbClr val="C00000"/>
                </a:solidFill>
              </a:rPr>
              <a:t>HANDISPORT aujourd’hui PARA TIR A L’ARC</a:t>
            </a:r>
            <a:endParaRPr dirty="0"/>
          </a:p>
          <a:p>
            <a:pPr marL="0" lvl="0" indent="0" algn="l" rtl="0">
              <a:lnSpc>
                <a:spcPct val="80000"/>
              </a:lnSpc>
              <a:spcBef>
                <a:spcPts val="1008"/>
              </a:spcBef>
              <a:spcAft>
                <a:spcPts val="0"/>
              </a:spcAft>
              <a:buSzPts val="1877"/>
              <a:buNone/>
            </a:pPr>
            <a:endParaRPr lang="fr-FR" sz="2040" dirty="0"/>
          </a:p>
          <a:p>
            <a:pPr marL="0" lvl="0" indent="0" algn="l" rtl="0">
              <a:lnSpc>
                <a:spcPct val="80000"/>
              </a:lnSpc>
              <a:spcBef>
                <a:spcPts val="1008"/>
              </a:spcBef>
              <a:spcAft>
                <a:spcPts val="0"/>
              </a:spcAft>
              <a:buSzPts val="1877"/>
              <a:buNone/>
            </a:pPr>
            <a:r>
              <a:rPr lang="fr-FR" sz="2040" dirty="0"/>
              <a:t>Dans cette catégorie de handicap, nous sommes depuis toujours beaucoup moins présent.</a:t>
            </a:r>
          </a:p>
          <a:p>
            <a:pPr marL="0" lvl="0" indent="0" algn="l" rtl="0">
              <a:lnSpc>
                <a:spcPct val="80000"/>
              </a:lnSpc>
              <a:spcBef>
                <a:spcPts val="1008"/>
              </a:spcBef>
              <a:spcAft>
                <a:spcPts val="0"/>
              </a:spcAft>
              <a:buSzPts val="1877"/>
              <a:buNone/>
            </a:pPr>
            <a:endParaRPr lang="fr-FR" sz="2040" dirty="0"/>
          </a:p>
          <a:p>
            <a:pPr marL="0" lvl="0" indent="0" algn="l" rtl="0">
              <a:lnSpc>
                <a:spcPct val="80000"/>
              </a:lnSpc>
              <a:spcBef>
                <a:spcPts val="1008"/>
              </a:spcBef>
              <a:spcAft>
                <a:spcPts val="0"/>
              </a:spcAft>
              <a:buSzPts val="1877"/>
              <a:buNone/>
            </a:pPr>
            <a:r>
              <a:rPr lang="fr-FR" sz="2040" dirty="0"/>
              <a:t>Nous remercions la fédération FFH qui a mis à notre disposition des potences pour personnes en difficulté sur les mouvements de bras et pour non-voyants.</a:t>
            </a:r>
          </a:p>
          <a:p>
            <a:pPr marL="0" lvl="0" indent="0" algn="l" rtl="0">
              <a:lnSpc>
                <a:spcPct val="80000"/>
              </a:lnSpc>
              <a:spcBef>
                <a:spcPts val="1008"/>
              </a:spcBef>
              <a:spcAft>
                <a:spcPts val="0"/>
              </a:spcAft>
              <a:buSzPts val="1877"/>
              <a:buNone/>
            </a:pPr>
            <a:r>
              <a:rPr lang="fr-FR" sz="2040" dirty="0"/>
              <a:t>Nous utilisons aujourd’hui pleinement ces potences pour des archers en fauteuil et une personne non voyante </a:t>
            </a:r>
          </a:p>
          <a:p>
            <a:pPr marL="0" indent="0">
              <a:lnSpc>
                <a:spcPct val="80000"/>
              </a:lnSpc>
              <a:spcBef>
                <a:spcPts val="1008"/>
              </a:spcBef>
              <a:buSzPts val="1877"/>
              <a:buNone/>
            </a:pPr>
            <a:r>
              <a:rPr lang="fr-FR" sz="2400" b="1" u="sng" dirty="0">
                <a:latin typeface="Arial"/>
                <a:cs typeface="Arial"/>
                <a:sym typeface="Arial"/>
              </a:rPr>
              <a:t>L’objectif 2024 pour ce groupe est l’intégration au circuit officiel des compétitions (2024 – 2025), tant pour les archers en </a:t>
            </a:r>
            <a:r>
              <a:rPr lang="fr-FR" sz="2400" b="1" u="sng" dirty="0" err="1">
                <a:latin typeface="Arial"/>
                <a:cs typeface="Arial"/>
                <a:sym typeface="Arial"/>
              </a:rPr>
              <a:t>fauteui</a:t>
            </a:r>
            <a:r>
              <a:rPr lang="fr-FR" sz="2400" b="1" u="sng" dirty="0">
                <a:latin typeface="Arial"/>
                <a:cs typeface="Arial"/>
                <a:sym typeface="Arial"/>
              </a:rPr>
              <a:t> que pour les archers non voyants</a:t>
            </a:r>
          </a:p>
          <a:p>
            <a:pPr marL="0" lvl="0" indent="0" algn="l" rtl="0">
              <a:lnSpc>
                <a:spcPct val="80000"/>
              </a:lnSpc>
              <a:spcBef>
                <a:spcPts val="1008"/>
              </a:spcBef>
              <a:spcAft>
                <a:spcPts val="0"/>
              </a:spcAft>
              <a:buSzPts val="1877"/>
              <a:buNone/>
            </a:pPr>
            <a:r>
              <a:rPr lang="fr-FR" sz="2040" dirty="0"/>
              <a:t>Dans ce domaine nous avons besoin que vous </a:t>
            </a:r>
            <a:r>
              <a:rPr lang="fr-FR" sz="2040" b="1" dirty="0"/>
              <a:t>veniez renforcer le nombre des bénévoles entraîneurs</a:t>
            </a:r>
            <a:r>
              <a:rPr lang="fr-FR" sz="2040" dirty="0"/>
              <a:t> et vous invitons à nous contacter pour participer à cette aventure commune para / valide</a:t>
            </a:r>
            <a:endParaRPr sz="2040" dirty="0"/>
          </a:p>
          <a:p>
            <a:pPr marL="0" lvl="0" indent="0" algn="l" rtl="0">
              <a:lnSpc>
                <a:spcPct val="80000"/>
              </a:lnSpc>
              <a:spcBef>
                <a:spcPts val="744"/>
              </a:spcBef>
              <a:spcAft>
                <a:spcPts val="0"/>
              </a:spcAft>
              <a:buSzPts val="662"/>
              <a:buNone/>
            </a:pPr>
            <a:endParaRPr sz="720" dirty="0"/>
          </a:p>
        </p:txBody>
      </p:sp>
    </p:spTree>
  </p:cSld>
  <p:clrMapOvr>
    <a:masterClrMapping/>
  </p:clrMapOvr>
</p:sld>
</file>

<file path=ppt/theme/theme1.xml><?xml version="1.0" encoding="utf-8"?>
<a:theme xmlns:a="http://schemas.openxmlformats.org/drawingml/2006/main" name="Dividende">
  <a:themeElements>
    <a:clrScheme name="Médian">
      <a:dk1>
        <a:srgbClr val="000000"/>
      </a:dk1>
      <a:lt1>
        <a:srgbClr val="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732</TotalTime>
  <Words>2386</Words>
  <Application>Microsoft Office PowerPoint</Application>
  <PresentationFormat>Grand écran</PresentationFormat>
  <Paragraphs>132</Paragraphs>
  <Slides>20</Slides>
  <Notes>10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20</vt:i4>
      </vt:variant>
    </vt:vector>
  </HeadingPairs>
  <TitlesOfParts>
    <vt:vector size="24" baseType="lpstr">
      <vt:lpstr>Arial</vt:lpstr>
      <vt:lpstr>Gill Sans</vt:lpstr>
      <vt:lpstr>Noto Sans Symbols</vt:lpstr>
      <vt:lpstr>Dividende</vt:lpstr>
      <vt:lpstr>COMPAGNIE DES ARCHERS MACONNAIS</vt:lpstr>
      <vt:lpstr>BIENVENUE</vt:lpstr>
      <vt:lpstr>L’ÉVOLUTION DES EFFECTIFS</vt:lpstr>
      <vt:lpstr>L’ACTIVITÉ SPORTIVE</vt:lpstr>
      <vt:lpstr>L’ÉCOLE D’ARC et LES JEUNES COMPÉTITEURS</vt:lpstr>
      <vt:lpstr>L’ENCADREMENT DES ARCHERS ADULTES</vt:lpstr>
      <vt:lpstr>NOTRE PRÉSENCE AUPRES DES PERSONNES EN SITUATION DE HANDICAP</vt:lpstr>
      <vt:lpstr>NOTRE PRÉSENCE AUPRES DES PERSONNES EN SITUATION DE HANDICAP</vt:lpstr>
      <vt:lpstr>NOTRE PRÉSENCE AUPRES DES PERSONNES EN SITUATION DE HANDICAP</vt:lpstr>
      <vt:lpstr>LES BÉNÉVOLES</vt:lpstr>
      <vt:lpstr>LES BÉNÉVOLES</vt:lpstr>
      <vt:lpstr>LES TRAVAUX EFFECTUÉS</vt:lpstr>
      <vt:lpstr>LES BESOINS DE TRAVAUX (à court terme !)</vt:lpstr>
      <vt:lpstr>ENTRAÎNEURS ET ARBITRES</vt:lpstr>
      <vt:lpstr>ENTRAÎNEURS ET ARBITRES</vt:lpstr>
      <vt:lpstr>REMERCIEMENTS</vt:lpstr>
      <vt:lpstr>REMERCIEMENTS</vt:lpstr>
      <vt:lpstr>REMERCIEMENTS</vt:lpstr>
      <vt:lpstr>REMERCIEMENTS</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COMPAGNIE DES ARCHERS MACONNAIS</dc:title>
  <dc:creator>gérard champion</dc:creator>
  <cp:lastModifiedBy>Gérard CHAMPION</cp:lastModifiedBy>
  <cp:revision>53</cp:revision>
  <cp:lastPrinted>2024-01-12T14:36:04Z</cp:lastPrinted>
  <dcterms:created xsi:type="dcterms:W3CDTF">2018-12-21T06:59:34Z</dcterms:created>
  <dcterms:modified xsi:type="dcterms:W3CDTF">2024-01-12T17:35:27Z</dcterms:modified>
</cp:coreProperties>
</file>